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handoutMasterIdLst>
    <p:handoutMasterId r:id="rId24"/>
  </p:handoutMasterIdLst>
  <p:sldIdLst>
    <p:sldId id="531" r:id="rId2"/>
    <p:sldId id="289" r:id="rId3"/>
    <p:sldId id="260" r:id="rId4"/>
    <p:sldId id="294" r:id="rId5"/>
    <p:sldId id="547" r:id="rId6"/>
    <p:sldId id="540" r:id="rId7"/>
    <p:sldId id="308" r:id="rId8"/>
    <p:sldId id="535" r:id="rId9"/>
    <p:sldId id="536" r:id="rId10"/>
    <p:sldId id="546" r:id="rId11"/>
    <p:sldId id="537" r:id="rId12"/>
    <p:sldId id="305" r:id="rId13"/>
    <p:sldId id="543" r:id="rId14"/>
    <p:sldId id="541" r:id="rId15"/>
    <p:sldId id="542" r:id="rId16"/>
    <p:sldId id="533" r:id="rId17"/>
    <p:sldId id="544" r:id="rId18"/>
    <p:sldId id="548" r:id="rId19"/>
    <p:sldId id="307" r:id="rId20"/>
    <p:sldId id="306" r:id="rId21"/>
    <p:sldId id="301" r:id="rId22"/>
  </p:sldIdLst>
  <p:sldSz cx="12192000" cy="6858000"/>
  <p:notesSz cx="6858000" cy="9144000"/>
  <p:embeddedFontLst>
    <p:embeddedFont>
      <p:font typeface="Aharoni" panose="02010803020104030203" pitchFamily="2" charset="-79"/>
      <p:bold r:id="rId25"/>
    </p:embeddedFont>
    <p:embeddedFont>
      <p:font typeface="Montserrat" panose="00000500000000000000" pitchFamily="2" charset="0"/>
      <p:regular r:id="rId26"/>
      <p:bold r:id="rId27"/>
      <p:italic r:id="rId28"/>
      <p:boldItalic r:id="rId29"/>
    </p:embeddedFont>
    <p:embeddedFont>
      <p:font typeface="Montserrat Medium" panose="00000600000000000000" pitchFamily="2" charset="0"/>
      <p:regular r:id="rId30"/>
      <p:italic r:id="rId31"/>
    </p:embeddedFont>
    <p:embeddedFont>
      <p:font typeface="Open Sans" panose="020B0606030504020204" pitchFamily="3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A7642-6A16-44AA-B8DE-53F107C404FE}" v="1" dt="2025-03-18T17:49:25.339"/>
    <p1510:client id="{CCF8FE4F-D132-4717-B3D0-0CCA8625C9A7}" v="331" dt="2025-03-18T08:11:14.851"/>
  </p1510:revLst>
</p1510:revInfo>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gs" Target="tags/tag1.xml"/><Relationship Id="rId8" Type="http://schemas.openxmlformats.org/officeDocument/2006/relationships/slide" Target="slides/slide7.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0737E1-9278-46FA-A61C-AA2805A442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4B-39CC-4AC7-AD55-0119B832116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728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2">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 id="214748367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6" Type="http://schemas.openxmlformats.org/officeDocument/2006/relationships/tags" Target="../tags/tag27.xml"/><Relationship Id="rId21" Type="http://schemas.openxmlformats.org/officeDocument/2006/relationships/tags" Target="../tags/tag22.xml"/><Relationship Id="rId42" Type="http://schemas.openxmlformats.org/officeDocument/2006/relationships/tags" Target="../tags/tag43.xml"/><Relationship Id="rId47" Type="http://schemas.openxmlformats.org/officeDocument/2006/relationships/tags" Target="../tags/tag48.xml"/><Relationship Id="rId63" Type="http://schemas.openxmlformats.org/officeDocument/2006/relationships/tags" Target="../tags/tag64.xml"/><Relationship Id="rId68" Type="http://schemas.openxmlformats.org/officeDocument/2006/relationships/tags" Target="../tags/tag69.xml"/><Relationship Id="rId84" Type="http://schemas.openxmlformats.org/officeDocument/2006/relationships/tags" Target="../tags/tag85.xml"/><Relationship Id="rId89" Type="http://schemas.openxmlformats.org/officeDocument/2006/relationships/tags" Target="../tags/tag90.xml"/><Relationship Id="rId112" Type="http://schemas.openxmlformats.org/officeDocument/2006/relationships/image" Target="../media/image6.svg"/><Relationship Id="rId16" Type="http://schemas.openxmlformats.org/officeDocument/2006/relationships/tags" Target="../tags/tag17.xml"/><Relationship Id="rId107" Type="http://schemas.openxmlformats.org/officeDocument/2006/relationships/tags" Target="../tags/tag108.xml"/><Relationship Id="rId11" Type="http://schemas.openxmlformats.org/officeDocument/2006/relationships/tags" Target="../tags/tag12.xml"/><Relationship Id="rId32" Type="http://schemas.openxmlformats.org/officeDocument/2006/relationships/tags" Target="../tags/tag33.xml"/><Relationship Id="rId37" Type="http://schemas.openxmlformats.org/officeDocument/2006/relationships/tags" Target="../tags/tag38.xml"/><Relationship Id="rId53" Type="http://schemas.openxmlformats.org/officeDocument/2006/relationships/tags" Target="../tags/tag54.xml"/><Relationship Id="rId58" Type="http://schemas.openxmlformats.org/officeDocument/2006/relationships/tags" Target="../tags/tag59.xml"/><Relationship Id="rId74" Type="http://schemas.openxmlformats.org/officeDocument/2006/relationships/tags" Target="../tags/tag75.xml"/><Relationship Id="rId79" Type="http://schemas.openxmlformats.org/officeDocument/2006/relationships/tags" Target="../tags/tag80.xml"/><Relationship Id="rId102" Type="http://schemas.openxmlformats.org/officeDocument/2006/relationships/tags" Target="../tags/tag103.xml"/><Relationship Id="rId5" Type="http://schemas.openxmlformats.org/officeDocument/2006/relationships/tags" Target="../tags/tag6.xml"/><Relationship Id="rId90" Type="http://schemas.openxmlformats.org/officeDocument/2006/relationships/tags" Target="../tags/tag91.xml"/><Relationship Id="rId95" Type="http://schemas.openxmlformats.org/officeDocument/2006/relationships/tags" Target="../tags/tag96.xml"/><Relationship Id="rId22" Type="http://schemas.openxmlformats.org/officeDocument/2006/relationships/tags" Target="../tags/tag23.xml"/><Relationship Id="rId27" Type="http://schemas.openxmlformats.org/officeDocument/2006/relationships/tags" Target="../tags/tag28.xml"/><Relationship Id="rId43" Type="http://schemas.openxmlformats.org/officeDocument/2006/relationships/tags" Target="../tags/tag44.xml"/><Relationship Id="rId48" Type="http://schemas.openxmlformats.org/officeDocument/2006/relationships/tags" Target="../tags/tag49.xml"/><Relationship Id="rId64" Type="http://schemas.openxmlformats.org/officeDocument/2006/relationships/tags" Target="../tags/tag65.xml"/><Relationship Id="rId69" Type="http://schemas.openxmlformats.org/officeDocument/2006/relationships/tags" Target="../tags/tag70.xml"/><Relationship Id="rId113" Type="http://schemas.openxmlformats.org/officeDocument/2006/relationships/image" Target="../media/image7.png"/><Relationship Id="rId80" Type="http://schemas.openxmlformats.org/officeDocument/2006/relationships/tags" Target="../tags/tag81.xml"/><Relationship Id="rId85" Type="http://schemas.openxmlformats.org/officeDocument/2006/relationships/tags" Target="../tags/tag86.xml"/><Relationship Id="rId12" Type="http://schemas.openxmlformats.org/officeDocument/2006/relationships/tags" Target="../tags/tag13.xml"/><Relationship Id="rId17" Type="http://schemas.openxmlformats.org/officeDocument/2006/relationships/tags" Target="../tags/tag18.xml"/><Relationship Id="rId33" Type="http://schemas.openxmlformats.org/officeDocument/2006/relationships/tags" Target="../tags/tag34.xml"/><Relationship Id="rId38" Type="http://schemas.openxmlformats.org/officeDocument/2006/relationships/tags" Target="../tags/tag39.xml"/><Relationship Id="rId59" Type="http://schemas.openxmlformats.org/officeDocument/2006/relationships/tags" Target="../tags/tag60.xml"/><Relationship Id="rId103" Type="http://schemas.openxmlformats.org/officeDocument/2006/relationships/tags" Target="../tags/tag104.xml"/><Relationship Id="rId108" Type="http://schemas.openxmlformats.org/officeDocument/2006/relationships/tags" Target="../tags/tag109.xml"/><Relationship Id="rId54" Type="http://schemas.openxmlformats.org/officeDocument/2006/relationships/tags" Target="../tags/tag55.xml"/><Relationship Id="rId70" Type="http://schemas.openxmlformats.org/officeDocument/2006/relationships/tags" Target="../tags/tag71.xml"/><Relationship Id="rId75" Type="http://schemas.openxmlformats.org/officeDocument/2006/relationships/tags" Target="../tags/tag76.xml"/><Relationship Id="rId91" Type="http://schemas.openxmlformats.org/officeDocument/2006/relationships/tags" Target="../tags/tag92.xml"/><Relationship Id="rId96" Type="http://schemas.openxmlformats.org/officeDocument/2006/relationships/tags" Target="../tags/tag97.xml"/><Relationship Id="rId1" Type="http://schemas.openxmlformats.org/officeDocument/2006/relationships/tags" Target="../tags/tag2.xml"/><Relationship Id="rId6" Type="http://schemas.openxmlformats.org/officeDocument/2006/relationships/tags" Target="../tags/tag7.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57" Type="http://schemas.openxmlformats.org/officeDocument/2006/relationships/tags" Target="../tags/tag58.xml"/><Relationship Id="rId106" Type="http://schemas.openxmlformats.org/officeDocument/2006/relationships/tags" Target="../tags/tag107.xml"/><Relationship Id="rId114" Type="http://schemas.openxmlformats.org/officeDocument/2006/relationships/image" Target="../media/image8.svg"/><Relationship Id="rId10" Type="http://schemas.openxmlformats.org/officeDocument/2006/relationships/tags" Target="../tags/tag11.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60" Type="http://schemas.openxmlformats.org/officeDocument/2006/relationships/tags" Target="../tags/tag61.xml"/><Relationship Id="rId65" Type="http://schemas.openxmlformats.org/officeDocument/2006/relationships/tags" Target="../tags/tag66.xml"/><Relationship Id="rId73" Type="http://schemas.openxmlformats.org/officeDocument/2006/relationships/tags" Target="../tags/tag74.xml"/><Relationship Id="rId78" Type="http://schemas.openxmlformats.org/officeDocument/2006/relationships/tags" Target="../tags/tag79.xml"/><Relationship Id="rId81" Type="http://schemas.openxmlformats.org/officeDocument/2006/relationships/tags" Target="../tags/tag82.xml"/><Relationship Id="rId86" Type="http://schemas.openxmlformats.org/officeDocument/2006/relationships/tags" Target="../tags/tag87.xml"/><Relationship Id="rId94" Type="http://schemas.openxmlformats.org/officeDocument/2006/relationships/tags" Target="../tags/tag95.xml"/><Relationship Id="rId99" Type="http://schemas.openxmlformats.org/officeDocument/2006/relationships/tags" Target="../tags/tag100.xml"/><Relationship Id="rId101" Type="http://schemas.openxmlformats.org/officeDocument/2006/relationships/tags" Target="../tags/tag102.xml"/><Relationship Id="rId4" Type="http://schemas.openxmlformats.org/officeDocument/2006/relationships/tags" Target="../tags/tag5.xml"/><Relationship Id="rId9" Type="http://schemas.openxmlformats.org/officeDocument/2006/relationships/tags" Target="../tags/tag10.xml"/><Relationship Id="rId13" Type="http://schemas.openxmlformats.org/officeDocument/2006/relationships/tags" Target="../tags/tag14.xml"/><Relationship Id="rId18" Type="http://schemas.openxmlformats.org/officeDocument/2006/relationships/tags" Target="../tags/tag19.xml"/><Relationship Id="rId39" Type="http://schemas.openxmlformats.org/officeDocument/2006/relationships/tags" Target="../tags/tag40.xml"/><Relationship Id="rId109" Type="http://schemas.openxmlformats.org/officeDocument/2006/relationships/tags" Target="../tags/tag110.xml"/><Relationship Id="rId34" Type="http://schemas.openxmlformats.org/officeDocument/2006/relationships/tags" Target="../tags/tag35.xml"/><Relationship Id="rId50" Type="http://schemas.openxmlformats.org/officeDocument/2006/relationships/tags" Target="../tags/tag51.xml"/><Relationship Id="rId55" Type="http://schemas.openxmlformats.org/officeDocument/2006/relationships/tags" Target="../tags/tag56.xml"/><Relationship Id="rId76" Type="http://schemas.openxmlformats.org/officeDocument/2006/relationships/tags" Target="../tags/tag77.xml"/><Relationship Id="rId97" Type="http://schemas.openxmlformats.org/officeDocument/2006/relationships/tags" Target="../tags/tag98.xml"/><Relationship Id="rId104" Type="http://schemas.openxmlformats.org/officeDocument/2006/relationships/tags" Target="../tags/tag105.xml"/><Relationship Id="rId7" Type="http://schemas.openxmlformats.org/officeDocument/2006/relationships/tags" Target="../tags/tag8.xml"/><Relationship Id="rId71" Type="http://schemas.openxmlformats.org/officeDocument/2006/relationships/tags" Target="../tags/tag72.xml"/><Relationship Id="rId92" Type="http://schemas.openxmlformats.org/officeDocument/2006/relationships/tags" Target="../tags/tag93.xml"/><Relationship Id="rId2" Type="http://schemas.openxmlformats.org/officeDocument/2006/relationships/tags" Target="../tags/tag3.xml"/><Relationship Id="rId29" Type="http://schemas.openxmlformats.org/officeDocument/2006/relationships/tags" Target="../tags/tag30.xml"/><Relationship Id="rId24" Type="http://schemas.openxmlformats.org/officeDocument/2006/relationships/tags" Target="../tags/tag25.xml"/><Relationship Id="rId40" Type="http://schemas.openxmlformats.org/officeDocument/2006/relationships/tags" Target="../tags/tag41.xml"/><Relationship Id="rId45" Type="http://schemas.openxmlformats.org/officeDocument/2006/relationships/tags" Target="../tags/tag46.xml"/><Relationship Id="rId66" Type="http://schemas.openxmlformats.org/officeDocument/2006/relationships/tags" Target="../tags/tag67.xml"/><Relationship Id="rId87" Type="http://schemas.openxmlformats.org/officeDocument/2006/relationships/tags" Target="../tags/tag88.xml"/><Relationship Id="rId110" Type="http://schemas.openxmlformats.org/officeDocument/2006/relationships/slideLayout" Target="../slideLayouts/slideLayout10.xml"/><Relationship Id="rId61" Type="http://schemas.openxmlformats.org/officeDocument/2006/relationships/tags" Target="../tags/tag62.xml"/><Relationship Id="rId82" Type="http://schemas.openxmlformats.org/officeDocument/2006/relationships/tags" Target="../tags/tag83.xml"/><Relationship Id="rId19" Type="http://schemas.openxmlformats.org/officeDocument/2006/relationships/tags" Target="../tags/tag20.xml"/><Relationship Id="rId14" Type="http://schemas.openxmlformats.org/officeDocument/2006/relationships/tags" Target="../tags/tag15.xml"/><Relationship Id="rId30" Type="http://schemas.openxmlformats.org/officeDocument/2006/relationships/tags" Target="../tags/tag31.xml"/><Relationship Id="rId35" Type="http://schemas.openxmlformats.org/officeDocument/2006/relationships/tags" Target="../tags/tag36.xml"/><Relationship Id="rId56" Type="http://schemas.openxmlformats.org/officeDocument/2006/relationships/tags" Target="../tags/tag57.xml"/><Relationship Id="rId77" Type="http://schemas.openxmlformats.org/officeDocument/2006/relationships/tags" Target="../tags/tag78.xml"/><Relationship Id="rId100" Type="http://schemas.openxmlformats.org/officeDocument/2006/relationships/tags" Target="../tags/tag101.xml"/><Relationship Id="rId105" Type="http://schemas.openxmlformats.org/officeDocument/2006/relationships/tags" Target="../tags/tag106.xml"/><Relationship Id="rId8" Type="http://schemas.openxmlformats.org/officeDocument/2006/relationships/tags" Target="../tags/tag9.xml"/><Relationship Id="rId51" Type="http://schemas.openxmlformats.org/officeDocument/2006/relationships/tags" Target="../tags/tag52.xml"/><Relationship Id="rId72" Type="http://schemas.openxmlformats.org/officeDocument/2006/relationships/tags" Target="../tags/tag73.xml"/><Relationship Id="rId93" Type="http://schemas.openxmlformats.org/officeDocument/2006/relationships/tags" Target="../tags/tag94.xml"/><Relationship Id="rId98" Type="http://schemas.openxmlformats.org/officeDocument/2006/relationships/tags" Target="../tags/tag99.xml"/><Relationship Id="rId3" Type="http://schemas.openxmlformats.org/officeDocument/2006/relationships/tags" Target="../tags/tag4.xml"/><Relationship Id="rId25" Type="http://schemas.openxmlformats.org/officeDocument/2006/relationships/tags" Target="../tags/tag26.xml"/><Relationship Id="rId46" Type="http://schemas.openxmlformats.org/officeDocument/2006/relationships/tags" Target="../tags/tag47.xml"/><Relationship Id="rId67" Type="http://schemas.openxmlformats.org/officeDocument/2006/relationships/tags" Target="../tags/tag68.xml"/><Relationship Id="rId20" Type="http://schemas.openxmlformats.org/officeDocument/2006/relationships/tags" Target="../tags/tag21.xml"/><Relationship Id="rId41" Type="http://schemas.openxmlformats.org/officeDocument/2006/relationships/tags" Target="../tags/tag42.xml"/><Relationship Id="rId62" Type="http://schemas.openxmlformats.org/officeDocument/2006/relationships/tags" Target="../tags/tag63.xml"/><Relationship Id="rId83" Type="http://schemas.openxmlformats.org/officeDocument/2006/relationships/tags" Target="../tags/tag84.xml"/><Relationship Id="rId88" Type="http://schemas.openxmlformats.org/officeDocument/2006/relationships/tags" Target="../tags/tag89.xml"/><Relationship Id="rId11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hyperlink" Target="https://ieeexplore.ieee.org/author/37087756433" TargetMode="External"/><Relationship Id="rId3" Type="http://schemas.openxmlformats.org/officeDocument/2006/relationships/hyperlink" Target="https://ieeexplore.ieee.org/author/37089753644" TargetMode="External"/><Relationship Id="rId7" Type="http://schemas.openxmlformats.org/officeDocument/2006/relationships/hyperlink" Target="https://ieeexplore.ieee.org/author/773306600785226" TargetMode="External"/><Relationship Id="rId2" Type="http://schemas.openxmlformats.org/officeDocument/2006/relationships/hyperlink" Target="https://ieeexplore.ieee.org/author/37089752400" TargetMode="External"/><Relationship Id="rId1" Type="http://schemas.openxmlformats.org/officeDocument/2006/relationships/slideLayout" Target="../slideLayouts/slideLayout9.xml"/><Relationship Id="rId6" Type="http://schemas.openxmlformats.org/officeDocument/2006/relationships/hyperlink" Target="https://ieeexplore.ieee.org/author/37089741291" TargetMode="External"/><Relationship Id="rId5" Type="http://schemas.openxmlformats.org/officeDocument/2006/relationships/hyperlink" Target="https://ieeexplore.ieee.org/author/146888140003147" TargetMode="External"/><Relationship Id="rId4" Type="http://schemas.openxmlformats.org/officeDocument/2006/relationships/hyperlink" Target="https://ieeexplore.ieee.org/author/37085644699" TargetMode="External"/><Relationship Id="rId9" Type="http://schemas.openxmlformats.org/officeDocument/2006/relationships/hyperlink" Target="https://ieeexplore.ieee.org/author/47341232904256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21325" y="-29034"/>
            <a:ext cx="12193235" cy="6887033"/>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Times New Roman" panose="02020603050405020304" pitchFamily="18" charset="0"/>
                <a:ea typeface="Open Sans"/>
                <a:cs typeface="Times New Roman" panose="02020603050405020304" pitchFamily="18" charset="0"/>
                <a:sym typeface="Open Sans"/>
              </a:rPr>
              <a:t>GITAM (Deemed-to-be) University</a:t>
            </a:r>
            <a:endParaRPr lang="en-US" sz="2800" dirty="0">
              <a:latin typeface="Times New Roman" panose="02020603050405020304" pitchFamily="18" charset="0"/>
              <a:cs typeface="Times New Roman" panose="02020603050405020304" pitchFamily="18" charset="0"/>
            </a:endParaRPr>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anose="02020603050405020304" pitchFamily="18" charset="0"/>
                <a:ea typeface="Montserrat Medium"/>
                <a:cs typeface="Times New Roman" panose="02020603050405020304" pitchFamily="18" charset="0"/>
                <a:sym typeface="Montserrat Medium"/>
              </a:rPr>
              <a:t>Department of Electrical Electronics and Communication Engineering</a:t>
            </a:r>
            <a:endParaRPr sz="1800" b="1"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panose="02020603050405020304" pitchFamily="18" charset="0"/>
                <a:ea typeface="Montserrat Medium"/>
                <a:cs typeface="Times New Roman" panose="02020603050405020304" pitchFamily="18" charset="0"/>
                <a:sym typeface="Montserrat Medium"/>
              </a:rPr>
              <a:t>Project Mentor: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Times New Roman" panose="02020603050405020304" pitchFamily="18" charset="0"/>
                <a:cs typeface="Times New Roman" panose="02020603050405020304" pitchFamily="18" charset="0"/>
                <a:sym typeface="Montserrat Medium"/>
              </a:rPr>
              <a:t>Dr S Karthick</a:t>
            </a:r>
            <a:r>
              <a:rPr lang="en-US" sz="1400" b="1" i="0" u="none" strike="noStrike" cap="none" dirty="0">
                <a:solidFill>
                  <a:schemeClr val="dk1"/>
                </a:solidFill>
                <a:latin typeface="Times New Roman" panose="02020603050405020304" pitchFamily="18" charset="0"/>
                <a:cs typeface="Times New Roman" panose="02020603050405020304" pitchFamily="18" charset="0"/>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panose="02020603050405020304" pitchFamily="18" charset="0"/>
                <a:ea typeface="Montserrat Medium"/>
                <a:cs typeface="Times New Roman" panose="02020603050405020304" pitchFamily="18" charset="0"/>
                <a:sym typeface="Montserrat Medium"/>
              </a:rPr>
              <a:t>Project In-charge: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Times New Roman" panose="02020603050405020304" pitchFamily="18" charset="0"/>
                <a:cs typeface="Times New Roman" panose="02020603050405020304" pitchFamily="18" charset="0"/>
                <a:sym typeface="Montserrat Medium"/>
              </a:rPr>
              <a:t>Dr Ambar Bajpai</a:t>
            </a:r>
            <a:endParaRPr lang="en-US" sz="1400" b="1"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14751" y="1877333"/>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1618261" y="385494"/>
            <a:ext cx="9283492" cy="1384954"/>
          </a:xfrm>
          <a:prstGeom prst="rect">
            <a:avLst/>
          </a:prstGeom>
          <a:noFill/>
          <a:ln>
            <a:noFill/>
          </a:ln>
        </p:spPr>
        <p:txBody>
          <a:bodyPr spcFirstLastPara="1" wrap="square" lIns="91425" tIns="45700" rIns="91425" bIns="45700" anchor="t" anchorCtr="0">
            <a:spAutoFit/>
          </a:bodyPr>
          <a:lstStyle/>
          <a:p>
            <a:pPr algn="ctr"/>
            <a:r>
              <a:rPr lang="en-US" sz="2800" b="1" dirty="0">
                <a:latin typeface="Times New Roman" panose="02020603050405020304" pitchFamily="18" charset="0"/>
                <a:cs typeface="Times New Roman" panose="02020603050405020304" pitchFamily="18" charset="0"/>
              </a:rPr>
              <a:t>Implementation and Functional Verification of Communication Protocols </a:t>
            </a:r>
          </a:p>
          <a:p>
            <a:pPr marL="0" marR="0" lvl="0" indent="0" algn="ctr" rtl="0">
              <a:spcBef>
                <a:spcPts val="0"/>
              </a:spcBef>
              <a:spcAft>
                <a:spcPts val="0"/>
              </a:spcAft>
              <a:buNone/>
            </a:pPr>
            <a:endParaRPr lang="en-US" sz="2800" dirty="0"/>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15434" y="1344487"/>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Times New Roman" panose="02020603050405020304" pitchFamily="18" charset="0"/>
                <a:ea typeface="Open Sans"/>
                <a:cs typeface="Times New Roman" panose="02020603050405020304" pitchFamily="18" charset="0"/>
                <a:sym typeface="Open Sans"/>
              </a:rPr>
              <a:t>Review </a:t>
            </a:r>
            <a:r>
              <a:rPr lang="en-US" sz="2000" b="1" dirty="0">
                <a:solidFill>
                  <a:srgbClr val="007069"/>
                </a:solidFill>
                <a:latin typeface="Times New Roman" panose="02020603050405020304" pitchFamily="18" charset="0"/>
                <a:ea typeface="Open Sans"/>
                <a:cs typeface="Times New Roman" panose="02020603050405020304" pitchFamily="18" charset="0"/>
                <a:sym typeface="Open Sans"/>
              </a:rPr>
              <a:t>3</a:t>
            </a:r>
            <a:endParaRPr lang="en-US" sz="2000" dirty="0">
              <a:latin typeface="Times New Roman" panose="02020603050405020304" pitchFamily="18" charset="0"/>
              <a:cs typeface="Times New Roman" panose="02020603050405020304" pitchFamily="18" charset="0"/>
            </a:endParaRPr>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AY 2021-25 </a:t>
            </a:r>
            <a:endParaRPr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77887" y="2928971"/>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Project ID: </a:t>
            </a:r>
            <a:r>
              <a:rPr lang="en-US" b="1" dirty="0">
                <a:solidFill>
                  <a:schemeClr val="lt1"/>
                </a:solidFill>
                <a:latin typeface="Times New Roman" panose="02020603050405020304" pitchFamily="18" charset="0"/>
                <a:ea typeface="Verdana"/>
                <a:cs typeface="Times New Roman" panose="02020603050405020304" pitchFamily="18" charset="0"/>
                <a:sym typeface="Verdana"/>
              </a:rPr>
              <a:t>Alpha 7 &amp; V15</a:t>
            </a:r>
            <a:endParaRPr lang="en-US"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endParaRPr>
          </a:p>
        </p:txBody>
      </p:sp>
      <p:sp>
        <p:nvSpPr>
          <p:cNvPr id="2" name="Google Shape;111;p1">
            <a:extLst>
              <a:ext uri="{FF2B5EF4-FFF2-40B4-BE49-F238E27FC236}">
                <a16:creationId xmlns:a16="http://schemas.microsoft.com/office/drawing/2014/main" id="{3762DB4A-3859-D27E-811F-5B2481F01D3B}"/>
              </a:ext>
            </a:extLst>
          </p:cNvPr>
          <p:cNvSpPr/>
          <p:nvPr/>
        </p:nvSpPr>
        <p:spPr>
          <a:xfrm>
            <a:off x="0" y="4759648"/>
            <a:ext cx="4761972"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Times New Roman" panose="02020603050405020304" pitchFamily="18" charset="0"/>
                <a:ea typeface="Montserrat Medium"/>
                <a:cs typeface="Times New Roman" panose="02020603050405020304" pitchFamily="18" charset="0"/>
                <a:sym typeface="Montserrat Medium"/>
              </a:rPr>
              <a:t>Project Team: </a:t>
            </a:r>
          </a:p>
          <a:p>
            <a:pPr>
              <a:buSzPts val="1400"/>
            </a:pPr>
            <a:r>
              <a:rPr lang="en-US" b="1" dirty="0">
                <a:solidFill>
                  <a:schemeClr val="dk1"/>
                </a:solidFill>
                <a:latin typeface="Times New Roman"/>
                <a:cs typeface="Times New Roman"/>
                <a:sym typeface="Montserrat Medium"/>
              </a:rPr>
              <a:t>             Sunkara Venkatesh                 -BU21EECE0100308</a:t>
            </a:r>
            <a:endParaRPr lang="en-US" sz="1400" b="1" i="0" u="none" strike="noStrike" cap="none" dirty="0">
              <a:solidFill>
                <a:schemeClr val="dk1"/>
              </a:solidFill>
              <a:latin typeface="Times New Roman" panose="02020603050405020304" pitchFamily="18" charset="0"/>
              <a:cs typeface="Times New Roman" panose="02020603050405020304" pitchFamily="18" charset="0"/>
            </a:endParaRPr>
          </a:p>
          <a:p>
            <a:pPr algn="ctr">
              <a:buSzPts val="1400"/>
            </a:pPr>
            <a:r>
              <a:rPr lang="en-US" b="1" dirty="0">
                <a:solidFill>
                  <a:schemeClr val="dk1"/>
                </a:solidFill>
                <a:latin typeface="Times New Roman"/>
                <a:cs typeface="Times New Roman"/>
                <a:sym typeface="Montserrat Medium"/>
              </a:rPr>
              <a:t>           </a:t>
            </a:r>
            <a:r>
              <a:rPr lang="en-US" b="1" dirty="0" err="1">
                <a:solidFill>
                  <a:schemeClr val="dk1"/>
                </a:solidFill>
                <a:latin typeface="Times New Roman"/>
                <a:cs typeface="Times New Roman"/>
                <a:sym typeface="Montserrat Medium"/>
              </a:rPr>
              <a:t>Poluru</a:t>
            </a:r>
            <a:r>
              <a:rPr lang="en-US" b="1" dirty="0">
                <a:solidFill>
                  <a:schemeClr val="dk1"/>
                </a:solidFill>
                <a:latin typeface="Times New Roman"/>
                <a:cs typeface="Times New Roman"/>
                <a:sym typeface="Montserrat Medium"/>
              </a:rPr>
              <a:t> Sai Chaithanya             - BU21EECE01002008</a:t>
            </a:r>
            <a:endParaRPr lang="en-US" b="1" dirty="0">
              <a:solidFill>
                <a:schemeClr val="dk1"/>
              </a:solidFill>
              <a:latin typeface="Times New Roman"/>
              <a:cs typeface="Times New Roman"/>
            </a:endParaRPr>
          </a:p>
          <a:p>
            <a:pPr algn="ctr">
              <a:buSzPts val="1400"/>
            </a:pPr>
            <a:r>
              <a:rPr lang="en-US" b="1" dirty="0">
                <a:solidFill>
                  <a:schemeClr val="dk1"/>
                </a:solidFill>
                <a:latin typeface="Times New Roman"/>
                <a:cs typeface="Times New Roman"/>
                <a:sym typeface="Montserrat Medium"/>
              </a:rPr>
              <a:t>          Gurram  Chethan Sree Royal - BU21EECE0100529</a:t>
            </a:r>
            <a:endParaRPr lang="en-US" sz="1400" b="1" i="0" u="none" strike="noStrike" cap="none" dirty="0">
              <a:solidFill>
                <a:schemeClr val="dk1"/>
              </a:solidFill>
              <a:latin typeface="Times New Roman"/>
              <a:cs typeface="Times New Roman"/>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AD9E9-F563-5962-3A77-23695821927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6FD03D-19A0-B3E8-2C4B-8C0517B0FC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endParaRPr lang="en-US" dirty="0"/>
          </a:p>
        </p:txBody>
      </p:sp>
      <p:sp>
        <p:nvSpPr>
          <p:cNvPr id="4" name="TextBox 3">
            <a:extLst>
              <a:ext uri="{FF2B5EF4-FFF2-40B4-BE49-F238E27FC236}">
                <a16:creationId xmlns:a16="http://schemas.microsoft.com/office/drawing/2014/main" id="{8383B625-3BC6-98C9-69EB-50486FEA9160}"/>
              </a:ext>
            </a:extLst>
          </p:cNvPr>
          <p:cNvSpPr txBox="1"/>
          <p:nvPr/>
        </p:nvSpPr>
        <p:spPr>
          <a:xfrm>
            <a:off x="2106778" y="606891"/>
            <a:ext cx="75044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latin typeface="Times New Roman" panose="02020603050405020304" pitchFamily="18" charset="0"/>
                <a:cs typeface="Times New Roman" panose="02020603050405020304" pitchFamily="18" charset="0"/>
              </a:rPr>
              <a:t>Methodology –UART</a:t>
            </a:r>
          </a:p>
        </p:txBody>
      </p:sp>
      <p:sp>
        <p:nvSpPr>
          <p:cNvPr id="5" name="Rectangle: Rounded Corners 4">
            <a:extLst>
              <a:ext uri="{FF2B5EF4-FFF2-40B4-BE49-F238E27FC236}">
                <a16:creationId xmlns:a16="http://schemas.microsoft.com/office/drawing/2014/main" id="{AACBE178-0AA2-18E7-A080-1AF5FEAE5ADA}"/>
              </a:ext>
            </a:extLst>
          </p:cNvPr>
          <p:cNvSpPr/>
          <p:nvPr/>
        </p:nvSpPr>
        <p:spPr>
          <a:xfrm>
            <a:off x="658042" y="1722112"/>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Theoretical </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research</a:t>
            </a:r>
          </a:p>
        </p:txBody>
      </p:sp>
      <p:sp>
        <p:nvSpPr>
          <p:cNvPr id="7" name="Rectangle: Rounded Corners 6">
            <a:extLst>
              <a:ext uri="{FF2B5EF4-FFF2-40B4-BE49-F238E27FC236}">
                <a16:creationId xmlns:a16="http://schemas.microsoft.com/office/drawing/2014/main" id="{B67B4530-71BE-919F-4F18-1F54A217F467}"/>
              </a:ext>
            </a:extLst>
          </p:cNvPr>
          <p:cNvSpPr/>
          <p:nvPr/>
        </p:nvSpPr>
        <p:spPr>
          <a:xfrm>
            <a:off x="2735274" y="1711673"/>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dirty="0">
                <a:solidFill>
                  <a:schemeClr val="tx1"/>
                </a:solidFill>
                <a:cs typeface="Arial"/>
              </a:rPr>
              <a:t> </a:t>
            </a:r>
            <a:r>
              <a:rPr lang="en-GB" b="1" dirty="0">
                <a:solidFill>
                  <a:schemeClr val="tx1"/>
                </a:solidFill>
                <a:latin typeface="Times New Roman" panose="02020603050405020304" pitchFamily="18" charset="0"/>
                <a:cs typeface="Times New Roman" panose="02020603050405020304" pitchFamily="18" charset="0"/>
              </a:rPr>
              <a:t>understanding Working of UART</a:t>
            </a:r>
          </a:p>
        </p:txBody>
      </p:sp>
      <p:sp>
        <p:nvSpPr>
          <p:cNvPr id="9" name="Rectangle: Rounded Corners 8">
            <a:extLst>
              <a:ext uri="{FF2B5EF4-FFF2-40B4-BE49-F238E27FC236}">
                <a16:creationId xmlns:a16="http://schemas.microsoft.com/office/drawing/2014/main" id="{89055B0B-B740-D4D2-B54F-1CA5B0A8D352}"/>
              </a:ext>
            </a:extLst>
          </p:cNvPr>
          <p:cNvSpPr/>
          <p:nvPr/>
        </p:nvSpPr>
        <p:spPr>
          <a:xfrm>
            <a:off x="4685224" y="1712684"/>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Arial"/>
              </a:rPr>
              <a:t>Data</a:t>
            </a:r>
            <a:br>
              <a:rPr lang="en-GB" b="1" dirty="0">
                <a:solidFill>
                  <a:schemeClr val="tx1"/>
                </a:solidFill>
                <a:latin typeface="Times New Roman" panose="02020603050405020304" pitchFamily="18" charset="0"/>
                <a:cs typeface="Arial"/>
              </a:rPr>
            </a:br>
            <a:r>
              <a:rPr lang="en-GB" b="1" dirty="0">
                <a:solidFill>
                  <a:schemeClr val="tx1"/>
                </a:solidFill>
                <a:latin typeface="Times New Roman" panose="02020603050405020304" pitchFamily="18" charset="0"/>
                <a:cs typeface="Arial"/>
              </a:rPr>
              <a:t>Transmission</a:t>
            </a:r>
            <a:br>
              <a:rPr lang="en-GB" b="1" dirty="0">
                <a:solidFill>
                  <a:schemeClr val="tx1"/>
                </a:solidFill>
                <a:latin typeface="Times New Roman" panose="02020603050405020304" pitchFamily="18" charset="0"/>
                <a:cs typeface="Arial"/>
              </a:rPr>
            </a:br>
            <a:r>
              <a:rPr lang="en-GB" b="1" dirty="0">
                <a:solidFill>
                  <a:schemeClr val="tx1"/>
                </a:solidFill>
                <a:latin typeface="Times New Roman" panose="02020603050405020304" pitchFamily="18" charset="0"/>
                <a:cs typeface="Arial"/>
              </a:rPr>
              <a:t>Analysis</a:t>
            </a:r>
            <a:endParaRPr lang="en-GB" b="1"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7D1746F-3E4C-57D3-0629-C0BE032CB03E}"/>
              </a:ext>
            </a:extLst>
          </p:cNvPr>
          <p:cNvSpPr/>
          <p:nvPr/>
        </p:nvSpPr>
        <p:spPr>
          <a:xfrm>
            <a:off x="6722726" y="1711672"/>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dirty="0">
                <a:solidFill>
                  <a:schemeClr val="tx1"/>
                </a:solidFill>
                <a:cs typeface="Arial"/>
              </a:rPr>
              <a:t> </a:t>
            </a:r>
            <a:br>
              <a:rPr lang="en-GB" dirty="0">
                <a:solidFill>
                  <a:schemeClr val="tx1"/>
                </a:solidFill>
                <a:cs typeface="Arial"/>
              </a:rPr>
            </a:br>
            <a:r>
              <a:rPr lang="en-GB" dirty="0">
                <a:solidFill>
                  <a:schemeClr val="tx1"/>
                </a:solidFill>
                <a:cs typeface="Arial"/>
              </a:rPr>
              <a:t> </a:t>
            </a:r>
            <a:r>
              <a:rPr lang="en-GB" b="1" dirty="0">
                <a:solidFill>
                  <a:schemeClr val="tx1"/>
                </a:solidFill>
                <a:latin typeface="Times New Roman" panose="02020603050405020304" pitchFamily="18" charset="0"/>
                <a:cs typeface="Times New Roman" panose="02020603050405020304" pitchFamily="18" charset="0"/>
              </a:rPr>
              <a:t>Xilinx Vivado</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2016.2</a:t>
            </a:r>
            <a:br>
              <a:rPr lang="en-GB" b="1" dirty="0">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(Verilog)</a:t>
            </a:r>
          </a:p>
        </p:txBody>
      </p:sp>
      <p:sp>
        <p:nvSpPr>
          <p:cNvPr id="11" name="Rectangle: Rounded Corners 10">
            <a:extLst>
              <a:ext uri="{FF2B5EF4-FFF2-40B4-BE49-F238E27FC236}">
                <a16:creationId xmlns:a16="http://schemas.microsoft.com/office/drawing/2014/main" id="{97A33084-5946-8426-76B3-69DCE3C3DB9F}"/>
              </a:ext>
            </a:extLst>
          </p:cNvPr>
          <p:cNvSpPr/>
          <p:nvPr/>
        </p:nvSpPr>
        <p:spPr>
          <a:xfrm>
            <a:off x="9022199" y="1722110"/>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Times New Roman" panose="02020603050405020304" pitchFamily="18" charset="0"/>
              </a:rPr>
              <a:t>Functional verification</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(Test Bench) </a:t>
            </a:r>
            <a:br>
              <a:rPr lang="en-GB" b="1" dirty="0">
                <a:solidFill>
                  <a:schemeClr val="tx1"/>
                </a:solidFill>
                <a:cs typeface="Arial"/>
              </a:rPr>
            </a:br>
            <a:endParaRPr lang="en-GB" b="1" dirty="0">
              <a:solidFill>
                <a:schemeClr val="tx1"/>
              </a:solidFill>
              <a:cs typeface="Arial"/>
            </a:endParaRPr>
          </a:p>
        </p:txBody>
      </p:sp>
      <p:sp>
        <p:nvSpPr>
          <p:cNvPr id="13" name="Rectangle: Rounded Corners 12">
            <a:extLst>
              <a:ext uri="{FF2B5EF4-FFF2-40B4-BE49-F238E27FC236}">
                <a16:creationId xmlns:a16="http://schemas.microsoft.com/office/drawing/2014/main" id="{B033DDC4-E779-7F94-EF12-EEE9D5219613}"/>
              </a:ext>
            </a:extLst>
          </p:cNvPr>
          <p:cNvSpPr/>
          <p:nvPr/>
        </p:nvSpPr>
        <p:spPr>
          <a:xfrm>
            <a:off x="6660029" y="3930994"/>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Times New Roman" panose="02020603050405020304" pitchFamily="18" charset="0"/>
              </a:rPr>
              <a:t>Graphical Analysis </a:t>
            </a:r>
            <a:br>
              <a:rPr lang="en-GB" dirty="0">
                <a:solidFill>
                  <a:schemeClr val="tx1"/>
                </a:solidFill>
                <a:cs typeface="Arial"/>
              </a:rPr>
            </a:br>
            <a:endParaRPr lang="en-GB" dirty="0">
              <a:solidFill>
                <a:schemeClr val="tx1"/>
              </a:solidFill>
              <a:cs typeface="Arial"/>
            </a:endParaRPr>
          </a:p>
        </p:txBody>
      </p:sp>
      <p:sp>
        <p:nvSpPr>
          <p:cNvPr id="14" name="Rectangle: Rounded Corners 13">
            <a:extLst>
              <a:ext uri="{FF2B5EF4-FFF2-40B4-BE49-F238E27FC236}">
                <a16:creationId xmlns:a16="http://schemas.microsoft.com/office/drawing/2014/main" id="{57B6D71B-BD93-6B6E-2501-7BE9EBD17277}"/>
              </a:ext>
            </a:extLst>
          </p:cNvPr>
          <p:cNvSpPr/>
          <p:nvPr/>
        </p:nvSpPr>
        <p:spPr>
          <a:xfrm>
            <a:off x="9069999" y="3930994"/>
            <a:ext cx="1456095"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Times New Roman" panose="02020603050405020304" pitchFamily="18" charset="0"/>
              </a:rPr>
              <a:t>RTL </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Analysis </a:t>
            </a:r>
            <a:br>
              <a:rPr lang="en-GB" b="1" dirty="0">
                <a:solidFill>
                  <a:schemeClr val="tx1"/>
                </a:solidFill>
                <a:cs typeface="Arial"/>
              </a:rPr>
            </a:br>
            <a:endParaRPr lang="en-GB" b="1" dirty="0">
              <a:solidFill>
                <a:schemeClr val="tx1"/>
              </a:solidFill>
              <a:cs typeface="Arial"/>
            </a:endParaRPr>
          </a:p>
        </p:txBody>
      </p:sp>
      <p:cxnSp>
        <p:nvCxnSpPr>
          <p:cNvPr id="8" name="Straight Arrow Connector 7">
            <a:extLst>
              <a:ext uri="{FF2B5EF4-FFF2-40B4-BE49-F238E27FC236}">
                <a16:creationId xmlns:a16="http://schemas.microsoft.com/office/drawing/2014/main" id="{F420B786-4A46-7A19-3B12-17F1FEBE005A}"/>
              </a:ext>
            </a:extLst>
          </p:cNvPr>
          <p:cNvCxnSpPr>
            <a:cxnSpLocks/>
          </p:cNvCxnSpPr>
          <p:nvPr/>
        </p:nvCxnSpPr>
        <p:spPr>
          <a:xfrm flipV="1">
            <a:off x="2123564" y="2166703"/>
            <a:ext cx="621137" cy="104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93563E7F-DC80-CCB1-8C03-E1F33F88983B}"/>
              </a:ext>
            </a:extLst>
          </p:cNvPr>
          <p:cNvCxnSpPr>
            <a:stCxn id="7" idx="3"/>
          </p:cNvCxnSpPr>
          <p:nvPr/>
        </p:nvCxnSpPr>
        <p:spPr>
          <a:xfrm>
            <a:off x="4191369" y="2166703"/>
            <a:ext cx="456045" cy="1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05470A71-722F-21D9-7BA2-F72B638BCF2B}"/>
              </a:ext>
            </a:extLst>
          </p:cNvPr>
          <p:cNvCxnSpPr>
            <a:endCxn id="10" idx="1"/>
          </p:cNvCxnSpPr>
          <p:nvPr/>
        </p:nvCxnSpPr>
        <p:spPr>
          <a:xfrm flipV="1">
            <a:off x="6146276" y="2166702"/>
            <a:ext cx="576450" cy="10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9822826-038F-8CB7-E929-FBF98858C555}"/>
              </a:ext>
            </a:extLst>
          </p:cNvPr>
          <p:cNvCxnSpPr>
            <a:cxnSpLocks/>
          </p:cNvCxnSpPr>
          <p:nvPr/>
        </p:nvCxnSpPr>
        <p:spPr>
          <a:xfrm>
            <a:off x="8174610" y="2122602"/>
            <a:ext cx="8562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A99B8762-BEB5-84AC-1179-0E7712C04507}"/>
              </a:ext>
            </a:extLst>
          </p:cNvPr>
          <p:cNvCxnSpPr>
            <a:cxnSpLocks/>
            <a:stCxn id="11" idx="2"/>
          </p:cNvCxnSpPr>
          <p:nvPr/>
        </p:nvCxnSpPr>
        <p:spPr>
          <a:xfrm>
            <a:off x="9750247" y="2632169"/>
            <a:ext cx="0" cy="13836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D720BB71-4324-294C-8408-6B68E0C39F97}"/>
              </a:ext>
            </a:extLst>
          </p:cNvPr>
          <p:cNvCxnSpPr>
            <a:cxnSpLocks/>
            <a:stCxn id="14" idx="1"/>
            <a:endCxn id="13" idx="3"/>
          </p:cNvCxnSpPr>
          <p:nvPr/>
        </p:nvCxnSpPr>
        <p:spPr>
          <a:xfrm flipH="1">
            <a:off x="8116124" y="4386024"/>
            <a:ext cx="953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Graphic 5" descr="Head with gears">
            <a:extLst>
              <a:ext uri="{FF2B5EF4-FFF2-40B4-BE49-F238E27FC236}">
                <a16:creationId xmlns:a16="http://schemas.microsoft.com/office/drawing/2014/main" id="{C22F7EC2-16A4-CDA2-9909-7DC9753B7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2969" y="190893"/>
            <a:ext cx="914400" cy="914400"/>
          </a:xfrm>
          <a:prstGeom prst="rect">
            <a:avLst/>
          </a:prstGeom>
        </p:spPr>
      </p:pic>
      <p:sp>
        <p:nvSpPr>
          <p:cNvPr id="2" name="Rectangle: Rounded Corners 1">
            <a:extLst>
              <a:ext uri="{FF2B5EF4-FFF2-40B4-BE49-F238E27FC236}">
                <a16:creationId xmlns:a16="http://schemas.microsoft.com/office/drawing/2014/main" id="{AF901102-29F2-9914-FE16-9D9657D4B466}"/>
              </a:ext>
            </a:extLst>
          </p:cNvPr>
          <p:cNvSpPr/>
          <p:nvPr/>
        </p:nvSpPr>
        <p:spPr>
          <a:xfrm>
            <a:off x="4026816" y="3919117"/>
            <a:ext cx="1617851" cy="910059"/>
          </a:xfrm>
          <a:prstGeom prst="roundRect">
            <a:avLst/>
          </a:prstGeom>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r>
              <a:rPr lang="en-GB" dirty="0">
                <a:solidFill>
                  <a:schemeClr val="tx1"/>
                </a:solidFill>
                <a:cs typeface="Arial"/>
              </a:rPr>
              <a:t> </a:t>
            </a:r>
            <a:br>
              <a:rPr lang="en-GB" dirty="0">
                <a:solidFill>
                  <a:schemeClr val="tx1"/>
                </a:solidFill>
                <a:cs typeface="Arial"/>
              </a:rPr>
            </a:br>
            <a:r>
              <a:rPr lang="en-GB" b="1" dirty="0">
                <a:solidFill>
                  <a:schemeClr val="tx1"/>
                </a:solidFill>
                <a:latin typeface="Times New Roman" panose="02020603050405020304" pitchFamily="18" charset="0"/>
                <a:cs typeface="Times New Roman" panose="02020603050405020304" pitchFamily="18" charset="0"/>
              </a:rPr>
              <a:t>Simulated</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Result</a:t>
            </a:r>
          </a:p>
          <a:p>
            <a:pPr algn="ctr"/>
            <a:endParaRPr lang="en-GB"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Arrow Connector 20">
            <a:extLst>
              <a:ext uri="{FF2B5EF4-FFF2-40B4-BE49-F238E27FC236}">
                <a16:creationId xmlns:a16="http://schemas.microsoft.com/office/drawing/2014/main" id="{B3851B7E-7DEB-0676-0DCE-F3C034CF03E9}"/>
              </a:ext>
            </a:extLst>
          </p:cNvPr>
          <p:cNvCxnSpPr>
            <a:cxnSpLocks/>
            <a:stCxn id="13" idx="1"/>
            <a:endCxn id="2" idx="3"/>
          </p:cNvCxnSpPr>
          <p:nvPr/>
        </p:nvCxnSpPr>
        <p:spPr>
          <a:xfrm flipH="1" flipV="1">
            <a:off x="5644667" y="4374147"/>
            <a:ext cx="1015362" cy="118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03034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algn="ctr">
              <a:buSzPts val="2400"/>
            </a:pPr>
            <a:r>
              <a:rPr lang="en-US" sz="2400" b="1" dirty="0">
                <a:latin typeface="Montserrat"/>
                <a:sym typeface="Montserrat"/>
              </a:rPr>
              <a:t>UART Steps</a:t>
            </a:r>
            <a:endParaRPr lang="en-US" sz="2400" b="1" i="0" u="none" strike="noStrike" cap="none" dirty="0">
              <a:solidFill>
                <a:srgbClr val="000000"/>
              </a:solidFill>
              <a:latin typeface="Montserrat"/>
            </a:endParaRPr>
          </a:p>
        </p:txBody>
      </p:sp>
      <p:pic>
        <p:nvPicPr>
          <p:cNvPr id="7" name="Picture 6" descr="Figure 4. Start bit.">
            <a:extLst>
              <a:ext uri="{FF2B5EF4-FFF2-40B4-BE49-F238E27FC236}">
                <a16:creationId xmlns:a16="http://schemas.microsoft.com/office/drawing/2014/main" id="{F6ADE250-A2C7-D416-BE58-1CF97701FF9C}"/>
              </a:ext>
            </a:extLst>
          </p:cNvPr>
          <p:cNvPicPr>
            <a:picLocks noChangeAspect="1"/>
          </p:cNvPicPr>
          <p:nvPr/>
        </p:nvPicPr>
        <p:blipFill>
          <a:blip r:embed="rId2"/>
          <a:stretch>
            <a:fillRect/>
          </a:stretch>
        </p:blipFill>
        <p:spPr>
          <a:xfrm>
            <a:off x="1782237" y="919424"/>
            <a:ext cx="7907859" cy="976319"/>
          </a:xfrm>
          <a:prstGeom prst="rect">
            <a:avLst/>
          </a:prstGeom>
        </p:spPr>
      </p:pic>
      <p:pic>
        <p:nvPicPr>
          <p:cNvPr id="9" name="Picture 8" descr="Figure 5. Data frame.">
            <a:extLst>
              <a:ext uri="{FF2B5EF4-FFF2-40B4-BE49-F238E27FC236}">
                <a16:creationId xmlns:a16="http://schemas.microsoft.com/office/drawing/2014/main" id="{C27968CD-9AFF-EAD0-78DA-9F11F6B91134}"/>
              </a:ext>
            </a:extLst>
          </p:cNvPr>
          <p:cNvPicPr>
            <a:picLocks noChangeAspect="1"/>
          </p:cNvPicPr>
          <p:nvPr/>
        </p:nvPicPr>
        <p:blipFill>
          <a:blip r:embed="rId3"/>
          <a:stretch>
            <a:fillRect/>
          </a:stretch>
        </p:blipFill>
        <p:spPr>
          <a:xfrm>
            <a:off x="1783727" y="2161988"/>
            <a:ext cx="7905474" cy="967094"/>
          </a:xfrm>
          <a:prstGeom prst="rect">
            <a:avLst/>
          </a:prstGeom>
        </p:spPr>
      </p:pic>
      <p:pic>
        <p:nvPicPr>
          <p:cNvPr id="10" name="Picture 9" descr="Figure 6. Parity bits.">
            <a:extLst>
              <a:ext uri="{FF2B5EF4-FFF2-40B4-BE49-F238E27FC236}">
                <a16:creationId xmlns:a16="http://schemas.microsoft.com/office/drawing/2014/main" id="{134D56D3-D94C-4072-767F-DAC1FDBDBD78}"/>
              </a:ext>
            </a:extLst>
          </p:cNvPr>
          <p:cNvPicPr>
            <a:picLocks noChangeAspect="1"/>
          </p:cNvPicPr>
          <p:nvPr/>
        </p:nvPicPr>
        <p:blipFill>
          <a:blip r:embed="rId4"/>
          <a:stretch>
            <a:fillRect/>
          </a:stretch>
        </p:blipFill>
        <p:spPr>
          <a:xfrm>
            <a:off x="1783725" y="3523608"/>
            <a:ext cx="7905478" cy="969881"/>
          </a:xfrm>
          <a:prstGeom prst="rect">
            <a:avLst/>
          </a:prstGeom>
        </p:spPr>
      </p:pic>
      <p:pic>
        <p:nvPicPr>
          <p:cNvPr id="11" name="Picture 10" descr="Figure 7. Stop bits.">
            <a:extLst>
              <a:ext uri="{FF2B5EF4-FFF2-40B4-BE49-F238E27FC236}">
                <a16:creationId xmlns:a16="http://schemas.microsoft.com/office/drawing/2014/main" id="{0A35B7E5-AC20-5B81-9453-4D3F5AC85893}"/>
              </a:ext>
            </a:extLst>
          </p:cNvPr>
          <p:cNvPicPr>
            <a:picLocks noChangeAspect="1"/>
          </p:cNvPicPr>
          <p:nvPr/>
        </p:nvPicPr>
        <p:blipFill>
          <a:blip r:embed="rId5"/>
          <a:stretch>
            <a:fillRect/>
          </a:stretch>
        </p:blipFill>
        <p:spPr>
          <a:xfrm>
            <a:off x="1783725" y="4990772"/>
            <a:ext cx="7905478" cy="954763"/>
          </a:xfrm>
          <a:prstGeom prst="rect">
            <a:avLst/>
          </a:prstGeom>
        </p:spPr>
      </p:pic>
    </p:spTree>
    <p:extLst>
      <p:ext uri="{BB962C8B-B14F-4D97-AF65-F5344CB8AC3E}">
        <p14:creationId xmlns:p14="http://schemas.microsoft.com/office/powerpoint/2010/main" val="366607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algn="ctr">
              <a:buSzPts val="2400"/>
            </a:pPr>
            <a:r>
              <a:rPr lang="en-IN" sz="2400" b="1" dirty="0">
                <a:latin typeface="Times New Roman" panose="02020603050405020304" pitchFamily="18" charset="0"/>
                <a:cs typeface="Times New Roman" panose="02020603050405020304" pitchFamily="18" charset="0"/>
              </a:rPr>
              <a:t>SIMULATION AND SYNTHESIS RESULT</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endParaRPr>
          </a:p>
        </p:txBody>
      </p:sp>
      <p:pic>
        <p:nvPicPr>
          <p:cNvPr id="6" name="Picture 5" descr="A screenshot of a computer&#10;&#10;Description automatically generated">
            <a:extLst>
              <a:ext uri="{FF2B5EF4-FFF2-40B4-BE49-F238E27FC236}">
                <a16:creationId xmlns:a16="http://schemas.microsoft.com/office/drawing/2014/main" id="{329CF929-7CC4-5031-C5E4-60565F8948A1}"/>
              </a:ext>
            </a:extLst>
          </p:cNvPr>
          <p:cNvPicPr>
            <a:picLocks noChangeAspect="1"/>
          </p:cNvPicPr>
          <p:nvPr/>
        </p:nvPicPr>
        <p:blipFill>
          <a:blip r:embed="rId2"/>
          <a:stretch>
            <a:fillRect/>
          </a:stretch>
        </p:blipFill>
        <p:spPr>
          <a:xfrm>
            <a:off x="1426655" y="1370525"/>
            <a:ext cx="9084230" cy="4418094"/>
          </a:xfrm>
          <a:prstGeom prst="rect">
            <a:avLst/>
          </a:prstGeom>
        </p:spPr>
      </p:pic>
      <p:pic>
        <p:nvPicPr>
          <p:cNvPr id="5" name="Graphic 4" descr="Bullseye">
            <a:extLst>
              <a:ext uri="{FF2B5EF4-FFF2-40B4-BE49-F238E27FC236}">
                <a16:creationId xmlns:a16="http://schemas.microsoft.com/office/drawing/2014/main" id="{AEC26FBF-73FE-38CA-B631-F4AFD3B16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21505" y="0"/>
            <a:ext cx="914400" cy="914400"/>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F4CEFB-36BB-43D9-4FDA-E0004FDE7F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dirty="0"/>
          </a:p>
        </p:txBody>
      </p:sp>
      <p:sp>
        <p:nvSpPr>
          <p:cNvPr id="4" name="TextBox 3">
            <a:extLst>
              <a:ext uri="{FF2B5EF4-FFF2-40B4-BE49-F238E27FC236}">
                <a16:creationId xmlns:a16="http://schemas.microsoft.com/office/drawing/2014/main" id="{F05C8D28-C317-CDEE-6223-F3F089A79CC0}"/>
              </a:ext>
            </a:extLst>
          </p:cNvPr>
          <p:cNvSpPr txBox="1"/>
          <p:nvPr/>
        </p:nvSpPr>
        <p:spPr>
          <a:xfrm>
            <a:off x="2106778" y="606891"/>
            <a:ext cx="75044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latin typeface="Times New Roman" panose="02020603050405020304" pitchFamily="18" charset="0"/>
                <a:cs typeface="Times New Roman" panose="02020603050405020304" pitchFamily="18" charset="0"/>
              </a:rPr>
              <a:t>Methodology –Flex Ray</a:t>
            </a:r>
          </a:p>
        </p:txBody>
      </p:sp>
      <p:sp>
        <p:nvSpPr>
          <p:cNvPr id="5" name="Rectangle: Rounded Corners 4">
            <a:extLst>
              <a:ext uri="{FF2B5EF4-FFF2-40B4-BE49-F238E27FC236}">
                <a16:creationId xmlns:a16="http://schemas.microsoft.com/office/drawing/2014/main" id="{41055860-E338-2F64-B33B-17E44F59ED44}"/>
              </a:ext>
            </a:extLst>
          </p:cNvPr>
          <p:cNvSpPr/>
          <p:nvPr/>
        </p:nvSpPr>
        <p:spPr>
          <a:xfrm>
            <a:off x="658042" y="1722112"/>
            <a:ext cx="1456095" cy="91005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dirty="0">
                <a:solidFill>
                  <a:schemeClr val="tx1"/>
                </a:solidFill>
                <a:latin typeface="Times New Roman" panose="02020603050405020304" pitchFamily="18" charset="0"/>
                <a:cs typeface="Times New Roman" panose="02020603050405020304" pitchFamily="18" charset="0"/>
              </a:rPr>
              <a:t>Theoretical </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research</a:t>
            </a:r>
          </a:p>
        </p:txBody>
      </p:sp>
      <p:sp>
        <p:nvSpPr>
          <p:cNvPr id="7" name="Rectangle: Rounded Corners 6">
            <a:extLst>
              <a:ext uri="{FF2B5EF4-FFF2-40B4-BE49-F238E27FC236}">
                <a16:creationId xmlns:a16="http://schemas.microsoft.com/office/drawing/2014/main" id="{A5EEDB3D-1436-519E-1582-7E22231BCF28}"/>
              </a:ext>
            </a:extLst>
          </p:cNvPr>
          <p:cNvSpPr/>
          <p:nvPr/>
        </p:nvSpPr>
        <p:spPr>
          <a:xfrm>
            <a:off x="2573518" y="1711673"/>
            <a:ext cx="1617851" cy="910059"/>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GB" dirty="0">
                <a:solidFill>
                  <a:schemeClr val="tx1"/>
                </a:solidFill>
                <a:cs typeface="Arial"/>
              </a:rPr>
              <a:t> </a:t>
            </a:r>
            <a:br>
              <a:rPr lang="en-GB" dirty="0">
                <a:solidFill>
                  <a:schemeClr val="tx1"/>
                </a:solidFill>
                <a:cs typeface="Arial"/>
              </a:rPr>
            </a:br>
            <a:r>
              <a:rPr lang="en-GB" b="1" dirty="0">
                <a:solidFill>
                  <a:schemeClr val="tx1"/>
                </a:solidFill>
                <a:latin typeface="Times New Roman" panose="02020603050405020304" pitchFamily="18" charset="0"/>
                <a:cs typeface="Times New Roman" panose="02020603050405020304" pitchFamily="18" charset="0"/>
              </a:rPr>
              <a:t>Understanding frame structure</a:t>
            </a:r>
          </a:p>
        </p:txBody>
      </p:sp>
      <p:sp>
        <p:nvSpPr>
          <p:cNvPr id="9" name="Rectangle: Rounded Corners 8">
            <a:extLst>
              <a:ext uri="{FF2B5EF4-FFF2-40B4-BE49-F238E27FC236}">
                <a16:creationId xmlns:a16="http://schemas.microsoft.com/office/drawing/2014/main" id="{7A185AEF-3955-671A-D30D-80F44FB94D0C}"/>
              </a:ext>
            </a:extLst>
          </p:cNvPr>
          <p:cNvSpPr/>
          <p:nvPr/>
        </p:nvSpPr>
        <p:spPr>
          <a:xfrm>
            <a:off x="4666370" y="1712684"/>
            <a:ext cx="1456095" cy="910059"/>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Arial"/>
              </a:rPr>
              <a:t>Working </a:t>
            </a:r>
            <a:br>
              <a:rPr lang="en-GB" b="1" dirty="0">
                <a:solidFill>
                  <a:schemeClr val="tx1"/>
                </a:solidFill>
                <a:latin typeface="Times New Roman" panose="02020603050405020304" pitchFamily="18" charset="0"/>
                <a:cs typeface="Arial"/>
              </a:rPr>
            </a:br>
            <a:r>
              <a:rPr lang="en-GB" b="1" dirty="0">
                <a:solidFill>
                  <a:schemeClr val="tx1"/>
                </a:solidFill>
                <a:latin typeface="Times New Roman" panose="02020603050405020304" pitchFamily="18" charset="0"/>
                <a:cs typeface="Arial"/>
              </a:rPr>
              <a:t>Analysis</a:t>
            </a:r>
            <a:endParaRPr lang="en-GB" b="1"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8576A812-ECAF-493F-C77A-2FE9A3DAD92E}"/>
              </a:ext>
            </a:extLst>
          </p:cNvPr>
          <p:cNvSpPr/>
          <p:nvPr/>
        </p:nvSpPr>
        <p:spPr>
          <a:xfrm>
            <a:off x="6722726" y="1711672"/>
            <a:ext cx="1456095" cy="910059"/>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GB" dirty="0">
                <a:solidFill>
                  <a:schemeClr val="tx1"/>
                </a:solidFill>
                <a:cs typeface="Arial"/>
              </a:rPr>
              <a:t> </a:t>
            </a:r>
            <a:br>
              <a:rPr lang="en-GB" dirty="0">
                <a:solidFill>
                  <a:schemeClr val="tx1"/>
                </a:solidFill>
                <a:cs typeface="Arial"/>
              </a:rPr>
            </a:br>
            <a:r>
              <a:rPr lang="en-GB" dirty="0">
                <a:solidFill>
                  <a:schemeClr val="tx1"/>
                </a:solidFill>
                <a:cs typeface="Arial"/>
              </a:rPr>
              <a:t> </a:t>
            </a:r>
            <a:r>
              <a:rPr lang="en-GB" b="1" dirty="0">
                <a:solidFill>
                  <a:schemeClr val="tx1"/>
                </a:solidFill>
                <a:latin typeface="Times New Roman" panose="02020603050405020304" pitchFamily="18" charset="0"/>
                <a:cs typeface="Times New Roman" panose="02020603050405020304" pitchFamily="18" charset="0"/>
              </a:rPr>
              <a:t>Xilinx Vivado</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2016.2</a:t>
            </a:r>
            <a:br>
              <a:rPr lang="en-GB" b="1" dirty="0">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(Verilog)</a:t>
            </a:r>
          </a:p>
        </p:txBody>
      </p:sp>
      <p:sp>
        <p:nvSpPr>
          <p:cNvPr id="11" name="Rectangle: Rounded Corners 10">
            <a:extLst>
              <a:ext uri="{FF2B5EF4-FFF2-40B4-BE49-F238E27FC236}">
                <a16:creationId xmlns:a16="http://schemas.microsoft.com/office/drawing/2014/main" id="{1C33D3A1-30CA-E38B-AA66-16A1C49717C0}"/>
              </a:ext>
            </a:extLst>
          </p:cNvPr>
          <p:cNvSpPr/>
          <p:nvPr/>
        </p:nvSpPr>
        <p:spPr>
          <a:xfrm>
            <a:off x="9022199" y="1722110"/>
            <a:ext cx="1456095" cy="910059"/>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Times New Roman" panose="02020603050405020304" pitchFamily="18" charset="0"/>
              </a:rPr>
              <a:t>Functional verification</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(Testing ) </a:t>
            </a:r>
            <a:br>
              <a:rPr lang="en-GB" b="1" dirty="0">
                <a:solidFill>
                  <a:schemeClr val="tx1"/>
                </a:solidFill>
                <a:cs typeface="Arial"/>
              </a:rPr>
            </a:br>
            <a:endParaRPr lang="en-GB" b="1" dirty="0">
              <a:solidFill>
                <a:schemeClr val="tx1"/>
              </a:solidFill>
              <a:cs typeface="Arial"/>
            </a:endParaRPr>
          </a:p>
        </p:txBody>
      </p:sp>
      <p:sp>
        <p:nvSpPr>
          <p:cNvPr id="13" name="Rectangle: Rounded Corners 12">
            <a:extLst>
              <a:ext uri="{FF2B5EF4-FFF2-40B4-BE49-F238E27FC236}">
                <a16:creationId xmlns:a16="http://schemas.microsoft.com/office/drawing/2014/main" id="{EC7A5066-97B4-3E1C-AA0D-7621BCE2A80D}"/>
              </a:ext>
            </a:extLst>
          </p:cNvPr>
          <p:cNvSpPr/>
          <p:nvPr/>
        </p:nvSpPr>
        <p:spPr>
          <a:xfrm>
            <a:off x="6867420" y="4013385"/>
            <a:ext cx="1456095" cy="910059"/>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GB" b="1" dirty="0">
                <a:solidFill>
                  <a:schemeClr val="tx1"/>
                </a:solidFill>
                <a:latin typeface="Times New Roman" panose="02020603050405020304" pitchFamily="18" charset="0"/>
                <a:cs typeface="Times New Roman" panose="02020603050405020304" pitchFamily="18" charset="0"/>
              </a:rPr>
              <a:t>Graphical Analysis </a:t>
            </a:r>
            <a:br>
              <a:rPr lang="en-GB" dirty="0">
                <a:solidFill>
                  <a:schemeClr val="tx1"/>
                </a:solidFill>
                <a:cs typeface="Arial"/>
              </a:rPr>
            </a:br>
            <a:endParaRPr lang="en-GB" dirty="0">
              <a:solidFill>
                <a:schemeClr val="tx1"/>
              </a:solidFill>
              <a:cs typeface="Arial"/>
            </a:endParaRPr>
          </a:p>
        </p:txBody>
      </p:sp>
      <p:sp>
        <p:nvSpPr>
          <p:cNvPr id="14" name="Rectangle: Rounded Corners 13">
            <a:extLst>
              <a:ext uri="{FF2B5EF4-FFF2-40B4-BE49-F238E27FC236}">
                <a16:creationId xmlns:a16="http://schemas.microsoft.com/office/drawing/2014/main" id="{3E146E73-386F-012F-1170-83537884BF5F}"/>
              </a:ext>
            </a:extLst>
          </p:cNvPr>
          <p:cNvSpPr/>
          <p:nvPr/>
        </p:nvSpPr>
        <p:spPr>
          <a:xfrm>
            <a:off x="9032291" y="3987555"/>
            <a:ext cx="1456095" cy="910059"/>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endParaRPr lang="en-GB" sz="1200" b="1" dirty="0">
              <a:solidFill>
                <a:schemeClr val="tx1"/>
              </a:solidFill>
              <a:latin typeface="Times New Roman" panose="02020603050405020304" pitchFamily="18" charset="0"/>
              <a:cs typeface="Times New Roman" panose="02020603050405020304" pitchFamily="18" charset="0"/>
            </a:endParaRPr>
          </a:p>
          <a:p>
            <a:pPr algn="ctr"/>
            <a:r>
              <a:rPr lang="en-GB" b="1" dirty="0">
                <a:solidFill>
                  <a:schemeClr val="tx1"/>
                </a:solidFill>
                <a:latin typeface="Times New Roman" panose="02020603050405020304" pitchFamily="18" charset="0"/>
                <a:cs typeface="Times New Roman" panose="02020603050405020304" pitchFamily="18" charset="0"/>
              </a:rPr>
              <a:t>RTL </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Analysis </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(Netlist Generation)</a:t>
            </a:r>
            <a:br>
              <a:rPr lang="en-GB" b="1" dirty="0">
                <a:solidFill>
                  <a:schemeClr val="tx1"/>
                </a:solidFill>
                <a:latin typeface="Times New Roman" panose="02020603050405020304" pitchFamily="18" charset="0"/>
                <a:cs typeface="Times New Roman" panose="02020603050405020304" pitchFamily="18" charset="0"/>
              </a:rPr>
            </a:br>
            <a:endParaRPr lang="en-GB" b="1" dirty="0">
              <a:solidFill>
                <a:schemeClr val="tx1"/>
              </a:solidFill>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4A487CAB-BF1A-C844-F9FD-838AB1809E41}"/>
              </a:ext>
            </a:extLst>
          </p:cNvPr>
          <p:cNvCxnSpPr>
            <a:cxnSpLocks/>
            <a:endCxn id="7" idx="1"/>
          </p:cNvCxnSpPr>
          <p:nvPr/>
        </p:nvCxnSpPr>
        <p:spPr>
          <a:xfrm flipV="1">
            <a:off x="2123564" y="2166703"/>
            <a:ext cx="449954" cy="104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0F946F2-B462-D979-1533-4385D12BDC76}"/>
              </a:ext>
            </a:extLst>
          </p:cNvPr>
          <p:cNvCxnSpPr>
            <a:cxnSpLocks/>
            <a:stCxn id="7" idx="3"/>
          </p:cNvCxnSpPr>
          <p:nvPr/>
        </p:nvCxnSpPr>
        <p:spPr>
          <a:xfrm>
            <a:off x="4191369" y="2166703"/>
            <a:ext cx="456045" cy="14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6C995D0-03B4-789F-6A3C-7CB847C7FF10}"/>
              </a:ext>
            </a:extLst>
          </p:cNvPr>
          <p:cNvCxnSpPr>
            <a:endCxn id="10" idx="1"/>
          </p:cNvCxnSpPr>
          <p:nvPr/>
        </p:nvCxnSpPr>
        <p:spPr>
          <a:xfrm flipV="1">
            <a:off x="6146276" y="2166702"/>
            <a:ext cx="576450" cy="10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459E6908-CA55-45E5-3F63-FD1C985957FE}"/>
              </a:ext>
            </a:extLst>
          </p:cNvPr>
          <p:cNvCxnSpPr>
            <a:cxnSpLocks/>
          </p:cNvCxnSpPr>
          <p:nvPr/>
        </p:nvCxnSpPr>
        <p:spPr>
          <a:xfrm>
            <a:off x="8174610" y="2122602"/>
            <a:ext cx="8562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04FDE56-2D32-383F-F994-8850DDBDB4BD}"/>
              </a:ext>
            </a:extLst>
          </p:cNvPr>
          <p:cNvCxnSpPr>
            <a:cxnSpLocks/>
          </p:cNvCxnSpPr>
          <p:nvPr/>
        </p:nvCxnSpPr>
        <p:spPr>
          <a:xfrm>
            <a:off x="9634194" y="2658359"/>
            <a:ext cx="0" cy="13480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4FC03C11-7F95-837B-A2C6-1AE6CBE18393}"/>
              </a:ext>
            </a:extLst>
          </p:cNvPr>
          <p:cNvCxnSpPr>
            <a:cxnSpLocks/>
          </p:cNvCxnSpPr>
          <p:nvPr/>
        </p:nvCxnSpPr>
        <p:spPr>
          <a:xfrm flipH="1" flipV="1">
            <a:off x="8286161" y="4449452"/>
            <a:ext cx="717850" cy="25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Rectangle: Rounded Corners 1">
            <a:extLst>
              <a:ext uri="{FF2B5EF4-FFF2-40B4-BE49-F238E27FC236}">
                <a16:creationId xmlns:a16="http://schemas.microsoft.com/office/drawing/2014/main" id="{D8A65C6F-6880-35B6-1AD9-51AACA71F3E5}"/>
              </a:ext>
            </a:extLst>
          </p:cNvPr>
          <p:cNvSpPr/>
          <p:nvPr/>
        </p:nvSpPr>
        <p:spPr>
          <a:xfrm>
            <a:off x="4498158" y="4013385"/>
            <a:ext cx="1617851" cy="910059"/>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GB" dirty="0">
                <a:solidFill>
                  <a:schemeClr val="tx1"/>
                </a:solidFill>
                <a:cs typeface="Arial"/>
              </a:rPr>
              <a:t> </a:t>
            </a:r>
            <a:br>
              <a:rPr lang="en-GB" dirty="0">
                <a:solidFill>
                  <a:schemeClr val="tx1"/>
                </a:solidFill>
                <a:cs typeface="Arial"/>
              </a:rPr>
            </a:br>
            <a:r>
              <a:rPr lang="en-GB" b="1" dirty="0">
                <a:solidFill>
                  <a:schemeClr val="tx1"/>
                </a:solidFill>
                <a:latin typeface="Times New Roman" panose="02020603050405020304" pitchFamily="18" charset="0"/>
                <a:cs typeface="Times New Roman" panose="02020603050405020304" pitchFamily="18" charset="0"/>
              </a:rPr>
              <a:t>Simulated</a:t>
            </a:r>
            <a:br>
              <a:rPr lang="en-GB" b="1" dirty="0">
                <a:solidFill>
                  <a:schemeClr val="tx1"/>
                </a:solidFill>
                <a:latin typeface="Times New Roman" panose="02020603050405020304" pitchFamily="18" charset="0"/>
                <a:cs typeface="Times New Roman" panose="02020603050405020304" pitchFamily="18" charset="0"/>
              </a:rPr>
            </a:br>
            <a:r>
              <a:rPr lang="en-GB" b="1" dirty="0">
                <a:solidFill>
                  <a:schemeClr val="tx1"/>
                </a:solidFill>
                <a:latin typeface="Times New Roman" panose="02020603050405020304" pitchFamily="18" charset="0"/>
                <a:cs typeface="Times New Roman" panose="02020603050405020304" pitchFamily="18" charset="0"/>
              </a:rPr>
              <a:t>Result</a:t>
            </a:r>
          </a:p>
          <a:p>
            <a:pPr algn="ctr"/>
            <a:endParaRPr lang="en-GB" b="1" dirty="0">
              <a:solidFill>
                <a:schemeClr val="tx1"/>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C06D3CCC-4488-E741-8FFB-7A4AD322AFEC}"/>
              </a:ext>
            </a:extLst>
          </p:cNvPr>
          <p:cNvCxnSpPr>
            <a:cxnSpLocks/>
            <a:stCxn id="13" idx="1"/>
            <a:endCxn id="2" idx="3"/>
          </p:cNvCxnSpPr>
          <p:nvPr/>
        </p:nvCxnSpPr>
        <p:spPr>
          <a:xfrm flipH="1">
            <a:off x="6116009" y="4468415"/>
            <a:ext cx="7514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5" name="Graphic 24" descr="Brain in head">
            <a:extLst>
              <a:ext uri="{FF2B5EF4-FFF2-40B4-BE49-F238E27FC236}">
                <a16:creationId xmlns:a16="http://schemas.microsoft.com/office/drawing/2014/main" id="{8C25BB81-80DF-64D4-7969-D2635D01F5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0614" y="0"/>
            <a:ext cx="914400" cy="914400"/>
          </a:xfrm>
          <a:prstGeom prst="rect">
            <a:avLst/>
          </a:prstGeom>
        </p:spPr>
      </p:pic>
    </p:spTree>
    <p:extLst>
      <p:ext uri="{BB962C8B-B14F-4D97-AF65-F5344CB8AC3E}">
        <p14:creationId xmlns:p14="http://schemas.microsoft.com/office/powerpoint/2010/main" val="325811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0EB75-2478-167D-352E-9575E2B1375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E9A0CB-A4CE-FD94-982E-869D69AE19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65CF6948-312B-1419-90C7-BD843CA26B33}"/>
              </a:ext>
            </a:extLst>
          </p:cNvPr>
          <p:cNvSpPr txBox="1"/>
          <p:nvPr/>
        </p:nvSpPr>
        <p:spPr>
          <a:xfrm>
            <a:off x="742121" y="124114"/>
            <a:ext cx="10515600" cy="493857"/>
          </a:xfrm>
          <a:prstGeom prst="rect">
            <a:avLst/>
          </a:prstGeom>
          <a:noFill/>
          <a:ln>
            <a:noFill/>
          </a:ln>
        </p:spPr>
        <p:txBody>
          <a:bodyPr spcFirstLastPara="1" wrap="square" lIns="91425" tIns="45700" rIns="91425" bIns="45700" anchor="t" anchorCtr="0">
            <a:noAutofit/>
          </a:bodyPr>
          <a:lstStyle/>
          <a:p>
            <a:pPr algn="ctr">
              <a:buSzPts val="2400"/>
            </a:pPr>
            <a:r>
              <a:rPr lang="en-US" sz="2400" b="1" dirty="0">
                <a:latin typeface="Montserrat"/>
                <a:sym typeface="Montserrat"/>
              </a:rPr>
              <a:t>Flex Ray Protocol</a:t>
            </a:r>
            <a:endParaRPr lang="en-US" sz="2400" b="1" i="0" u="none" strike="noStrike" cap="none" dirty="0">
              <a:solidFill>
                <a:srgbClr val="000000"/>
              </a:solidFill>
              <a:latin typeface="Montserrat"/>
            </a:endParaRPr>
          </a:p>
        </p:txBody>
      </p:sp>
      <p:sp>
        <p:nvSpPr>
          <p:cNvPr id="8" name="TextBox 7">
            <a:extLst>
              <a:ext uri="{FF2B5EF4-FFF2-40B4-BE49-F238E27FC236}">
                <a16:creationId xmlns:a16="http://schemas.microsoft.com/office/drawing/2014/main" id="{C5E5A4FE-5ABB-8053-279E-11B23E2C026B}"/>
              </a:ext>
            </a:extLst>
          </p:cNvPr>
          <p:cNvSpPr txBox="1"/>
          <p:nvPr/>
        </p:nvSpPr>
        <p:spPr>
          <a:xfrm>
            <a:off x="625928" y="870856"/>
            <a:ext cx="110490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800" dirty="0">
                <a:latin typeface="Times New Roman"/>
              </a:rPr>
              <a:t>Flex Ray is an automotive network communications protocol developed through the FlexRay Consortium to govern on-board automotive computing.</a:t>
            </a:r>
          </a:p>
          <a:p>
            <a:pPr marL="285750" indent="-285750" algn="just">
              <a:buChar char="•"/>
            </a:pPr>
            <a:endParaRPr lang="en-US" sz="1800" dirty="0">
              <a:latin typeface="Times New Roman"/>
            </a:endParaRPr>
          </a:p>
          <a:p>
            <a:pPr marL="285750" indent="-285750" algn="just">
              <a:buChar char="•"/>
            </a:pPr>
            <a:r>
              <a:rPr lang="en-US" sz="1800" dirty="0">
                <a:latin typeface="Times New Roman"/>
              </a:rPr>
              <a:t>Flex Ray supports high data rates, up to 10 Mbit/s, explicitly supports both star and party line bus topologies, and it consist of two independent data channels for fault-tolerance. The bus operates on a time cycle, divided into two parts: the static segment and the dynamic segment.</a:t>
            </a:r>
          </a:p>
          <a:p>
            <a:pPr marL="285750" indent="-285750" algn="just">
              <a:buChar char="•"/>
            </a:pPr>
            <a:endParaRPr lang="en-US" sz="1800" dirty="0">
              <a:latin typeface="Times New Roman"/>
            </a:endParaRPr>
          </a:p>
          <a:p>
            <a:pPr marL="285750" indent="-285750" algn="just">
              <a:buChar char="•"/>
            </a:pPr>
            <a:r>
              <a:rPr lang="en-US" sz="1800" dirty="0">
                <a:latin typeface="Times New Roman"/>
              </a:rPr>
              <a:t>The Flex Ray development is driven through leading core companies such as BMW, Daimler Chrysler, Freescale semiconductor, GM, NXP semiconductors, Robert Bosch, and Volkswagen. </a:t>
            </a:r>
          </a:p>
          <a:p>
            <a:pPr marL="285750" indent="-285750" algn="just">
              <a:buChar char="•"/>
            </a:pPr>
            <a:endParaRPr lang="en-US" sz="1800" dirty="0">
              <a:latin typeface="Times New Roman"/>
            </a:endParaRPr>
          </a:p>
          <a:p>
            <a:pPr marL="285750" indent="-285750" algn="just">
              <a:buChar char="•"/>
            </a:pPr>
            <a:r>
              <a:rPr lang="en-US" sz="1800" dirty="0">
                <a:latin typeface="Times New Roman"/>
              </a:rPr>
              <a:t>The static segment is pre-allocated into slices for individual communication types, providing a stronger real-time guarantee than its predecessor CAN. </a:t>
            </a:r>
          </a:p>
          <a:p>
            <a:pPr marL="285750" indent="-285750" algn="just">
              <a:buChar char="•"/>
            </a:pPr>
            <a:endParaRPr lang="en-US" sz="1800" dirty="0">
              <a:latin typeface="Times New Roman"/>
            </a:endParaRPr>
          </a:p>
          <a:p>
            <a:pPr marL="285750" indent="-285750" algn="just">
              <a:buChar char="•"/>
            </a:pPr>
            <a:r>
              <a:rPr lang="en-US" sz="1800" dirty="0">
                <a:latin typeface="Times New Roman"/>
              </a:rPr>
              <a:t>The dynamic segment operates more like CAN, with nodes taking control of the bus as available, allowing event-triggered behavior. </a:t>
            </a:r>
            <a:endParaRPr lang="en-US" dirty="0">
              <a:latin typeface="Times New Roman"/>
            </a:endParaRPr>
          </a:p>
          <a:p>
            <a:pPr marL="285750" indent="-285750" algn="just">
              <a:buChar char="•"/>
            </a:pPr>
            <a:endParaRPr lang="en-US" sz="1800" dirty="0">
              <a:latin typeface="Times New Roman"/>
            </a:endParaRPr>
          </a:p>
          <a:p>
            <a:pPr marL="285750" indent="-285750" algn="just">
              <a:buChar char="•"/>
            </a:pPr>
            <a:endParaRPr lang="en-US" sz="1800" dirty="0">
              <a:latin typeface="Times New Roman"/>
            </a:endParaRPr>
          </a:p>
          <a:p>
            <a:pPr marL="285750" indent="-285750" algn="just">
              <a:buChar char="•"/>
            </a:pPr>
            <a:endParaRPr lang="en-US" sz="1800" dirty="0">
              <a:latin typeface="Times New Roman"/>
            </a:endParaRPr>
          </a:p>
          <a:p>
            <a:pPr marL="285750" indent="-285750" algn="just">
              <a:buChar char="•"/>
            </a:pPr>
            <a:endParaRPr lang="en-US" sz="1800" dirty="0">
              <a:latin typeface="Times New Roman"/>
            </a:endParaRPr>
          </a:p>
        </p:txBody>
      </p:sp>
    </p:spTree>
    <p:extLst>
      <p:ext uri="{BB962C8B-B14F-4D97-AF65-F5344CB8AC3E}">
        <p14:creationId xmlns:p14="http://schemas.microsoft.com/office/powerpoint/2010/main" val="3227267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B5029-E975-B774-AE8F-CA293CC5DF4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226566-2B96-3A5E-246D-D32AB13B13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D55CD1BF-A263-FC9A-EAE2-0ED833A7B40D}"/>
              </a:ext>
            </a:extLst>
          </p:cNvPr>
          <p:cNvSpPr txBox="1"/>
          <p:nvPr/>
        </p:nvSpPr>
        <p:spPr>
          <a:xfrm>
            <a:off x="717320" y="326543"/>
            <a:ext cx="10515600" cy="493857"/>
          </a:xfrm>
          <a:prstGeom prst="rect">
            <a:avLst/>
          </a:prstGeom>
          <a:noFill/>
          <a:ln>
            <a:noFill/>
          </a:ln>
        </p:spPr>
        <p:txBody>
          <a:bodyPr spcFirstLastPara="1" wrap="square" lIns="91425" tIns="45700" rIns="91425" bIns="45700" anchor="t" anchorCtr="0">
            <a:noAutofit/>
          </a:bodyPr>
          <a:lstStyle/>
          <a:p>
            <a:pPr algn="ctr">
              <a:buSzPts val="2400"/>
            </a:pPr>
            <a:r>
              <a:rPr lang="en-US" sz="2400" b="1" dirty="0">
                <a:latin typeface="Times New Roman" panose="02020603050405020304" pitchFamily="18" charset="0"/>
                <a:cs typeface="Times New Roman" panose="02020603050405020304" pitchFamily="18" charset="0"/>
                <a:sym typeface="Montserrat"/>
              </a:rPr>
              <a:t>Flex Ray frame</a:t>
            </a:r>
            <a:endParaRPr lang="en-US" sz="2400" b="1" i="0" u="none" strike="noStrike" cap="none" dirty="0">
              <a:solidFill>
                <a:srgbClr val="000000"/>
              </a:solidFill>
              <a:latin typeface="Times New Roman" panose="02020603050405020304" pitchFamily="18" charset="0"/>
              <a:cs typeface="Times New Roman" panose="02020603050405020304" pitchFamily="18" charset="0"/>
            </a:endParaRPr>
          </a:p>
        </p:txBody>
      </p:sp>
      <p:pic>
        <p:nvPicPr>
          <p:cNvPr id="5" name="Picture 4" descr="A diagram of a computer program&#10;&#10;AI-generated content may be incorrect.">
            <a:extLst>
              <a:ext uri="{FF2B5EF4-FFF2-40B4-BE49-F238E27FC236}">
                <a16:creationId xmlns:a16="http://schemas.microsoft.com/office/drawing/2014/main" id="{1761B63B-BEAA-2761-CF39-6AA6D0F2943B}"/>
              </a:ext>
            </a:extLst>
          </p:cNvPr>
          <p:cNvPicPr>
            <a:picLocks noChangeAspect="1"/>
          </p:cNvPicPr>
          <p:nvPr/>
        </p:nvPicPr>
        <p:blipFill>
          <a:blip r:embed="rId2"/>
          <a:stretch>
            <a:fillRect/>
          </a:stretch>
        </p:blipFill>
        <p:spPr>
          <a:xfrm>
            <a:off x="6889961" y="2221210"/>
            <a:ext cx="5179490" cy="2695575"/>
          </a:xfrm>
          <a:prstGeom prst="rect">
            <a:avLst/>
          </a:prstGeom>
        </p:spPr>
      </p:pic>
      <p:sp>
        <p:nvSpPr>
          <p:cNvPr id="6" name="TextBox 5">
            <a:extLst>
              <a:ext uri="{FF2B5EF4-FFF2-40B4-BE49-F238E27FC236}">
                <a16:creationId xmlns:a16="http://schemas.microsoft.com/office/drawing/2014/main" id="{B5D45472-CB3A-C20A-3D35-AD7641F4E7BA}"/>
              </a:ext>
            </a:extLst>
          </p:cNvPr>
          <p:cNvSpPr txBox="1"/>
          <p:nvPr/>
        </p:nvSpPr>
        <p:spPr>
          <a:xfrm>
            <a:off x="426339" y="1433996"/>
            <a:ext cx="6127423" cy="4278094"/>
          </a:xfrm>
          <a:prstGeom prst="rect">
            <a:avLst/>
          </a:prstGeom>
          <a:noFill/>
        </p:spPr>
        <p:txBody>
          <a:bodyPr wrap="square" lIns="91440" tIns="45720" rIns="91440" bIns="45720" rtlCol="0" anchor="t">
            <a:spAutoFit/>
          </a:bodyPr>
          <a:lstStyle/>
          <a:p>
            <a:pPr marL="285750" indent="-285750" algn="just">
              <a:buFont typeface="Wingdings" panose="05000000000000000000" pitchFamily="2" charset="2"/>
              <a:buChar char="Ø"/>
            </a:pPr>
            <a:r>
              <a:rPr lang="en-US" sz="1600" dirty="0">
                <a:latin typeface="Times New Roman"/>
                <a:cs typeface="Times New Roman"/>
              </a:rPr>
              <a:t>A Flex Ray communication system consists of number of FR nodes and physical transmission medium (FR bus) for interconnecting all of the Flex Ray nodes. </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a:cs typeface="Times New Roman"/>
              </a:rPr>
              <a:t>FR nodes are also called as ECU, which is connected to a Flex Ray bus via a FR interface. </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a:cs typeface="Times New Roman"/>
              </a:rPr>
              <a:t>Flex Ray interface consist of communication Controller and one/two bus drivers depending up on the number of channels.</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a:cs typeface="Times New Roman"/>
              </a:rPr>
              <a:t>Basically, in FR communication system, as two channels for designing it can choose between single channel and dual channel configuration. </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600" dirty="0">
                <a:latin typeface="Times New Roman"/>
                <a:cs typeface="Times New Roman"/>
              </a:rPr>
              <a:t>Based on the design the communication channels operate at the data rate of 10 Mbit/sec </a:t>
            </a:r>
          </a:p>
          <a:p>
            <a:pPr algn="just"/>
            <a:endParaRPr lang="en-IN" sz="1600" dirty="0">
              <a:latin typeface="Times New Roman"/>
              <a:cs typeface="Times New Roman"/>
            </a:endParaRPr>
          </a:p>
        </p:txBody>
      </p:sp>
    </p:spTree>
    <p:extLst>
      <p:ext uri="{BB962C8B-B14F-4D97-AF65-F5344CB8AC3E}">
        <p14:creationId xmlns:p14="http://schemas.microsoft.com/office/powerpoint/2010/main" val="874434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0BCAB-BE86-8F53-CD6F-B2AB352F73B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834493-0FF2-0C30-B557-0D0E66B340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932427A9-4805-A47A-5E80-1606B7D9EF77}"/>
              </a:ext>
            </a:extLst>
          </p:cNvPr>
          <p:cNvSpPr txBox="1"/>
          <p:nvPr/>
        </p:nvSpPr>
        <p:spPr>
          <a:xfrm>
            <a:off x="5808326" y="2978870"/>
            <a:ext cx="45719" cy="735291"/>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C7C0C37E-D65A-B19A-071A-6A9239202A60}"/>
              </a:ext>
            </a:extLst>
          </p:cNvPr>
          <p:cNvSpPr txBox="1"/>
          <p:nvPr/>
        </p:nvSpPr>
        <p:spPr>
          <a:xfrm>
            <a:off x="5960726" y="3131270"/>
            <a:ext cx="45719" cy="735291"/>
          </a:xfrm>
          <a:prstGeom prst="rect">
            <a:avLst/>
          </a:prstGeom>
          <a:noFill/>
        </p:spPr>
        <p:txBody>
          <a:bodyPr wrap="square" rtlCol="0">
            <a:spAutoFit/>
          </a:bodyPr>
          <a:lstStyle/>
          <a:p>
            <a:endParaRPr lang="en-IN" dirty="0"/>
          </a:p>
        </p:txBody>
      </p:sp>
      <p:cxnSp>
        <p:nvCxnSpPr>
          <p:cNvPr id="20" name="Straight Connector 19">
            <a:extLst>
              <a:ext uri="{FF2B5EF4-FFF2-40B4-BE49-F238E27FC236}">
                <a16:creationId xmlns:a16="http://schemas.microsoft.com/office/drawing/2014/main" id="{DC87FF7F-B8D7-8D86-44D1-3BC0B9B2141E}"/>
              </a:ext>
            </a:extLst>
          </p:cNvPr>
          <p:cNvCxnSpPr>
            <a:cxnSpLocks/>
          </p:cNvCxnSpPr>
          <p:nvPr/>
        </p:nvCxnSpPr>
        <p:spPr>
          <a:xfrm flipH="1">
            <a:off x="7202078" y="2884602"/>
            <a:ext cx="4006391"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C750BD6A-1BB9-6EF1-96D0-D47F43B542AE}"/>
              </a:ext>
            </a:extLst>
          </p:cNvPr>
          <p:cNvCxnSpPr>
            <a:cxnSpLocks/>
          </p:cNvCxnSpPr>
          <p:nvPr/>
        </p:nvCxnSpPr>
        <p:spPr>
          <a:xfrm>
            <a:off x="7220930" y="2865748"/>
            <a:ext cx="0" cy="6881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0E8CE80-9196-69E8-6B8F-A692212859A3}"/>
              </a:ext>
            </a:extLst>
          </p:cNvPr>
          <p:cNvCxnSpPr>
            <a:cxnSpLocks/>
          </p:cNvCxnSpPr>
          <p:nvPr/>
        </p:nvCxnSpPr>
        <p:spPr>
          <a:xfrm>
            <a:off x="11199043" y="2875174"/>
            <a:ext cx="0" cy="697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BC6B80B5-2C9A-5AAF-694E-EB02729E6AE1}"/>
              </a:ext>
            </a:extLst>
          </p:cNvPr>
          <p:cNvCxnSpPr>
            <a:cxnSpLocks/>
          </p:cNvCxnSpPr>
          <p:nvPr/>
        </p:nvCxnSpPr>
        <p:spPr>
          <a:xfrm>
            <a:off x="9172280" y="2903456"/>
            <a:ext cx="0" cy="697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A560F20-92C7-0A79-9131-373C3D359F30}"/>
              </a:ext>
            </a:extLst>
          </p:cNvPr>
          <p:cNvCxnSpPr>
            <a:cxnSpLocks/>
          </p:cNvCxnSpPr>
          <p:nvPr/>
        </p:nvCxnSpPr>
        <p:spPr>
          <a:xfrm>
            <a:off x="9167569" y="2271859"/>
            <a:ext cx="14139" cy="6315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6356E0C4-AD37-1872-99AA-DC5023A6D458}"/>
              </a:ext>
            </a:extLst>
          </p:cNvPr>
          <p:cNvCxnSpPr>
            <a:cxnSpLocks/>
          </p:cNvCxnSpPr>
          <p:nvPr/>
        </p:nvCxnSpPr>
        <p:spPr>
          <a:xfrm>
            <a:off x="5995447" y="801279"/>
            <a:ext cx="65988" cy="534499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Rectangle: Rounded Corners 43">
            <a:extLst>
              <a:ext uri="{FF2B5EF4-FFF2-40B4-BE49-F238E27FC236}">
                <a16:creationId xmlns:a16="http://schemas.microsoft.com/office/drawing/2014/main" id="{FD5519BD-E9B9-0278-4ECA-0B1803BD2BB2}"/>
              </a:ext>
            </a:extLst>
          </p:cNvPr>
          <p:cNvSpPr/>
          <p:nvPr/>
        </p:nvSpPr>
        <p:spPr>
          <a:xfrm>
            <a:off x="2130458" y="1329180"/>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dirty="0">
                <a:solidFill>
                  <a:schemeClr val="accent3">
                    <a:lumMod val="50000"/>
                  </a:schemeClr>
                </a:solidFill>
                <a:latin typeface="Times New Roman" panose="02020603050405020304" pitchFamily="18" charset="0"/>
                <a:cs typeface="Times New Roman" panose="02020603050405020304" pitchFamily="18" charset="0"/>
              </a:rPr>
              <a:t>Flex Ray</a:t>
            </a:r>
          </a:p>
        </p:txBody>
      </p:sp>
      <p:sp>
        <p:nvSpPr>
          <p:cNvPr id="45" name="Rectangle: Rounded Corners 44">
            <a:extLst>
              <a:ext uri="{FF2B5EF4-FFF2-40B4-BE49-F238E27FC236}">
                <a16:creationId xmlns:a16="http://schemas.microsoft.com/office/drawing/2014/main" id="{6793547F-EDF0-52C1-D61A-435E3BC34E04}"/>
              </a:ext>
            </a:extLst>
          </p:cNvPr>
          <p:cNvSpPr/>
          <p:nvPr/>
        </p:nvSpPr>
        <p:spPr>
          <a:xfrm>
            <a:off x="4092805" y="3564903"/>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dirty="0">
                <a:solidFill>
                  <a:schemeClr val="accent3">
                    <a:lumMod val="50000"/>
                  </a:schemeClr>
                </a:solidFill>
                <a:latin typeface="Times New Roman" panose="02020603050405020304" pitchFamily="18" charset="0"/>
                <a:cs typeface="Times New Roman" panose="02020603050405020304" pitchFamily="18" charset="0"/>
              </a:rPr>
              <a:t>Trailer</a:t>
            </a:r>
          </a:p>
        </p:txBody>
      </p:sp>
      <p:sp>
        <p:nvSpPr>
          <p:cNvPr id="46" name="Rectangle: Rounded Corners 45">
            <a:extLst>
              <a:ext uri="{FF2B5EF4-FFF2-40B4-BE49-F238E27FC236}">
                <a16:creationId xmlns:a16="http://schemas.microsoft.com/office/drawing/2014/main" id="{0185C445-7F02-1727-8929-045763DA514B}"/>
              </a:ext>
            </a:extLst>
          </p:cNvPr>
          <p:cNvSpPr/>
          <p:nvPr/>
        </p:nvSpPr>
        <p:spPr>
          <a:xfrm>
            <a:off x="2124174" y="3613609"/>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dirty="0">
                <a:solidFill>
                  <a:schemeClr val="accent3">
                    <a:lumMod val="50000"/>
                  </a:schemeClr>
                </a:solidFill>
                <a:latin typeface="Times New Roman" panose="02020603050405020304" pitchFamily="18" charset="0"/>
                <a:cs typeface="Times New Roman" panose="02020603050405020304" pitchFamily="18" charset="0"/>
              </a:rPr>
              <a:t>Payload</a:t>
            </a:r>
          </a:p>
        </p:txBody>
      </p:sp>
      <p:sp>
        <p:nvSpPr>
          <p:cNvPr id="47" name="Rectangle: Rounded Corners 46">
            <a:extLst>
              <a:ext uri="{FF2B5EF4-FFF2-40B4-BE49-F238E27FC236}">
                <a16:creationId xmlns:a16="http://schemas.microsoft.com/office/drawing/2014/main" id="{55B4E2C1-C0F1-4850-0176-43C356B40B46}"/>
              </a:ext>
            </a:extLst>
          </p:cNvPr>
          <p:cNvSpPr/>
          <p:nvPr/>
        </p:nvSpPr>
        <p:spPr>
          <a:xfrm>
            <a:off x="179109" y="3624607"/>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FF0000"/>
                </a:solidFill>
              </a:rPr>
              <a:t> </a:t>
            </a:r>
            <a:r>
              <a:rPr lang="en-IN" sz="1600" dirty="0">
                <a:solidFill>
                  <a:schemeClr val="accent3">
                    <a:lumMod val="50000"/>
                  </a:schemeClr>
                </a:solidFill>
                <a:latin typeface="Times New Roman" panose="02020603050405020304" pitchFamily="18" charset="0"/>
                <a:cs typeface="Times New Roman" panose="02020603050405020304" pitchFamily="18" charset="0"/>
              </a:rPr>
              <a:t>Header</a:t>
            </a:r>
          </a:p>
        </p:txBody>
      </p:sp>
      <p:cxnSp>
        <p:nvCxnSpPr>
          <p:cNvPr id="49" name="Straight Connector 48">
            <a:extLst>
              <a:ext uri="{FF2B5EF4-FFF2-40B4-BE49-F238E27FC236}">
                <a16:creationId xmlns:a16="http://schemas.microsoft.com/office/drawing/2014/main" id="{F67D8280-E443-4996-13F8-72622FD2FA6F}"/>
              </a:ext>
            </a:extLst>
          </p:cNvPr>
          <p:cNvCxnSpPr>
            <a:cxnSpLocks/>
          </p:cNvCxnSpPr>
          <p:nvPr/>
        </p:nvCxnSpPr>
        <p:spPr>
          <a:xfrm>
            <a:off x="886120" y="2894029"/>
            <a:ext cx="4147793" cy="0"/>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FEB7A108-4FDF-BB64-7F4A-F176C4D997AB}"/>
              </a:ext>
            </a:extLst>
          </p:cNvPr>
          <p:cNvCxnSpPr>
            <a:cxnSpLocks/>
          </p:cNvCxnSpPr>
          <p:nvPr/>
        </p:nvCxnSpPr>
        <p:spPr>
          <a:xfrm>
            <a:off x="886119" y="2894029"/>
            <a:ext cx="0" cy="7635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A49BDD7F-B28A-E7AC-E594-88D0EBFE9842}"/>
              </a:ext>
            </a:extLst>
          </p:cNvPr>
          <p:cNvCxnSpPr/>
          <p:nvPr/>
        </p:nvCxnSpPr>
        <p:spPr>
          <a:xfrm>
            <a:off x="5005633" y="2894029"/>
            <a:ext cx="0" cy="697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80021026-BABA-CBEF-79D0-BA2BFE96E8F2}"/>
              </a:ext>
            </a:extLst>
          </p:cNvPr>
          <p:cNvCxnSpPr>
            <a:cxnSpLocks/>
            <a:stCxn id="44" idx="2"/>
          </p:cNvCxnSpPr>
          <p:nvPr/>
        </p:nvCxnSpPr>
        <p:spPr>
          <a:xfrm>
            <a:off x="2931737" y="2121031"/>
            <a:ext cx="0" cy="7918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22EB0A57-3DBD-7659-1B71-C779B0ADD757}"/>
              </a:ext>
            </a:extLst>
          </p:cNvPr>
          <p:cNvCxnSpPr>
            <a:cxnSpLocks/>
            <a:endCxn id="46" idx="0"/>
          </p:cNvCxnSpPr>
          <p:nvPr/>
        </p:nvCxnSpPr>
        <p:spPr>
          <a:xfrm flipH="1">
            <a:off x="2925453" y="2876746"/>
            <a:ext cx="17282" cy="7368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TextBox 67">
            <a:extLst>
              <a:ext uri="{FF2B5EF4-FFF2-40B4-BE49-F238E27FC236}">
                <a16:creationId xmlns:a16="http://schemas.microsoft.com/office/drawing/2014/main" id="{36411E3C-4A8E-EC09-66DD-C47B1796BB17}"/>
              </a:ext>
            </a:extLst>
          </p:cNvPr>
          <p:cNvSpPr txBox="1"/>
          <p:nvPr/>
        </p:nvSpPr>
        <p:spPr>
          <a:xfrm>
            <a:off x="669303" y="801278"/>
            <a:ext cx="4572000" cy="338554"/>
          </a:xfrm>
          <a:prstGeom prst="rect">
            <a:avLst/>
          </a:prstGeom>
          <a:noFill/>
        </p:spPr>
        <p:txBody>
          <a:bodyPr wrap="square" rtlCol="0">
            <a:spAutoFit/>
          </a:bodyPr>
          <a:lstStyle/>
          <a:p>
            <a:pPr algn="ctr"/>
            <a:r>
              <a:rPr lang="en-IN" sz="1600" b="1" dirty="0">
                <a:latin typeface="Times New Roman" panose="02020603050405020304" pitchFamily="18" charset="0"/>
                <a:cs typeface="Times New Roman" panose="02020603050405020304" pitchFamily="18" charset="0"/>
              </a:rPr>
              <a:t>Flex Ray frame consists of 3 main parts</a:t>
            </a:r>
          </a:p>
        </p:txBody>
      </p:sp>
      <p:sp>
        <p:nvSpPr>
          <p:cNvPr id="69" name="TextBox 68">
            <a:extLst>
              <a:ext uri="{FF2B5EF4-FFF2-40B4-BE49-F238E27FC236}">
                <a16:creationId xmlns:a16="http://schemas.microsoft.com/office/drawing/2014/main" id="{23D64132-C2DA-DD4E-B769-7F810A3E73D7}"/>
              </a:ext>
            </a:extLst>
          </p:cNvPr>
          <p:cNvSpPr txBox="1"/>
          <p:nvPr/>
        </p:nvSpPr>
        <p:spPr>
          <a:xfrm>
            <a:off x="7118809" y="793423"/>
            <a:ext cx="4572000" cy="338554"/>
          </a:xfrm>
          <a:prstGeom prst="rect">
            <a:avLst/>
          </a:prstGeom>
          <a:noFill/>
        </p:spPr>
        <p:txBody>
          <a:bodyPr wrap="square" rtlCol="0">
            <a:spAutoFit/>
          </a:bodyPr>
          <a:lstStyle/>
          <a:p>
            <a:pPr algn="ctr"/>
            <a:r>
              <a:rPr lang="en-IN" b="1" dirty="0"/>
              <a:t>	</a:t>
            </a:r>
            <a:r>
              <a:rPr lang="en-IN" sz="1600" b="1" dirty="0">
                <a:latin typeface="Times New Roman" panose="02020603050405020304" pitchFamily="18" charset="0"/>
                <a:cs typeface="Times New Roman" panose="02020603050405020304" pitchFamily="18" charset="0"/>
              </a:rPr>
              <a:t>3 Modes of Operation in Flex Ray</a:t>
            </a:r>
          </a:p>
        </p:txBody>
      </p:sp>
      <p:sp>
        <p:nvSpPr>
          <p:cNvPr id="71" name="Rectangle: Rounded Corners 70">
            <a:extLst>
              <a:ext uri="{FF2B5EF4-FFF2-40B4-BE49-F238E27FC236}">
                <a16:creationId xmlns:a16="http://schemas.microsoft.com/office/drawing/2014/main" id="{3F3597B0-6FCF-72CA-E522-B63F97CF1DD4}"/>
              </a:ext>
            </a:extLst>
          </p:cNvPr>
          <p:cNvSpPr/>
          <p:nvPr/>
        </p:nvSpPr>
        <p:spPr>
          <a:xfrm>
            <a:off x="8419706" y="1458013"/>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dirty="0">
                <a:solidFill>
                  <a:schemeClr val="accent3">
                    <a:lumMod val="50000"/>
                  </a:schemeClr>
                </a:solidFill>
                <a:latin typeface="Times New Roman" panose="02020603050405020304" pitchFamily="18" charset="0"/>
                <a:cs typeface="Times New Roman" panose="02020603050405020304" pitchFamily="18" charset="0"/>
              </a:rPr>
              <a:t>Operating</a:t>
            </a:r>
            <a:br>
              <a:rPr lang="en-IN" sz="1600" dirty="0">
                <a:solidFill>
                  <a:schemeClr val="accent3">
                    <a:lumMod val="50000"/>
                  </a:schemeClr>
                </a:solidFill>
                <a:latin typeface="Times New Roman" panose="02020603050405020304" pitchFamily="18" charset="0"/>
                <a:cs typeface="Times New Roman" panose="02020603050405020304" pitchFamily="18" charset="0"/>
              </a:rPr>
            </a:br>
            <a:r>
              <a:rPr lang="en-IN" sz="1600" dirty="0">
                <a:solidFill>
                  <a:schemeClr val="accent3">
                    <a:lumMod val="50000"/>
                  </a:schemeClr>
                </a:solidFill>
                <a:latin typeface="Times New Roman" panose="02020603050405020304" pitchFamily="18" charset="0"/>
                <a:cs typeface="Times New Roman" panose="02020603050405020304" pitchFamily="18" charset="0"/>
              </a:rPr>
              <a:t>Modes </a:t>
            </a:r>
          </a:p>
        </p:txBody>
      </p:sp>
      <p:sp>
        <p:nvSpPr>
          <p:cNvPr id="72" name="Rectangle: Rounded Corners 71">
            <a:extLst>
              <a:ext uri="{FF2B5EF4-FFF2-40B4-BE49-F238E27FC236}">
                <a16:creationId xmlns:a16="http://schemas.microsoft.com/office/drawing/2014/main" id="{FD5EB0B6-892D-B42A-8EDE-02769A546F36}"/>
              </a:ext>
            </a:extLst>
          </p:cNvPr>
          <p:cNvSpPr/>
          <p:nvPr/>
        </p:nvSpPr>
        <p:spPr>
          <a:xfrm>
            <a:off x="6413369" y="3524054"/>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dirty="0">
                <a:solidFill>
                  <a:schemeClr val="accent3">
                    <a:lumMod val="50000"/>
                  </a:schemeClr>
                </a:solidFill>
                <a:latin typeface="Times New Roman" panose="02020603050405020304" pitchFamily="18" charset="0"/>
                <a:cs typeface="Times New Roman" panose="02020603050405020304" pitchFamily="18" charset="0"/>
              </a:rPr>
              <a:t>STARTUP</a:t>
            </a:r>
            <a:br>
              <a:rPr lang="en-IN" sz="1600" dirty="0">
                <a:solidFill>
                  <a:schemeClr val="accent3">
                    <a:lumMod val="50000"/>
                  </a:schemeClr>
                </a:solidFill>
                <a:latin typeface="Times New Roman" panose="02020603050405020304" pitchFamily="18" charset="0"/>
                <a:cs typeface="Times New Roman" panose="02020603050405020304" pitchFamily="18" charset="0"/>
              </a:rPr>
            </a:br>
            <a:r>
              <a:rPr lang="en-IN" sz="1600" dirty="0">
                <a:solidFill>
                  <a:schemeClr val="accent3">
                    <a:lumMod val="50000"/>
                  </a:schemeClr>
                </a:solidFill>
                <a:latin typeface="Times New Roman" panose="02020603050405020304" pitchFamily="18" charset="0"/>
                <a:cs typeface="Times New Roman" panose="02020603050405020304" pitchFamily="18" charset="0"/>
              </a:rPr>
              <a:t>Mode</a:t>
            </a:r>
          </a:p>
        </p:txBody>
      </p:sp>
      <p:sp>
        <p:nvSpPr>
          <p:cNvPr id="73" name="Rectangle: Rounded Corners 72">
            <a:extLst>
              <a:ext uri="{FF2B5EF4-FFF2-40B4-BE49-F238E27FC236}">
                <a16:creationId xmlns:a16="http://schemas.microsoft.com/office/drawing/2014/main" id="{CF69626F-E6F6-27C6-0194-8690F205D51C}"/>
              </a:ext>
            </a:extLst>
          </p:cNvPr>
          <p:cNvSpPr/>
          <p:nvPr/>
        </p:nvSpPr>
        <p:spPr>
          <a:xfrm>
            <a:off x="10345917" y="3544479"/>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1600" dirty="0">
                <a:solidFill>
                  <a:schemeClr val="accent3">
                    <a:lumMod val="50000"/>
                  </a:schemeClr>
                </a:solidFill>
                <a:latin typeface="Times New Roman" panose="02020603050405020304" pitchFamily="18" charset="0"/>
                <a:cs typeface="Times New Roman" panose="02020603050405020304" pitchFamily="18" charset="0"/>
              </a:rPr>
              <a:t>RUN</a:t>
            </a:r>
            <a:br>
              <a:rPr lang="en-IN" sz="1600" dirty="0">
                <a:solidFill>
                  <a:schemeClr val="accent3">
                    <a:lumMod val="50000"/>
                  </a:schemeClr>
                </a:solidFill>
                <a:latin typeface="Times New Roman" panose="02020603050405020304" pitchFamily="18" charset="0"/>
                <a:cs typeface="Times New Roman" panose="02020603050405020304" pitchFamily="18" charset="0"/>
              </a:rPr>
            </a:br>
            <a:r>
              <a:rPr lang="en-IN" sz="1600" dirty="0">
                <a:solidFill>
                  <a:schemeClr val="accent3">
                    <a:lumMod val="50000"/>
                  </a:schemeClr>
                </a:solidFill>
                <a:latin typeface="Times New Roman" panose="02020603050405020304" pitchFamily="18" charset="0"/>
                <a:cs typeface="Times New Roman" panose="02020603050405020304" pitchFamily="18" charset="0"/>
              </a:rPr>
              <a:t>mode</a:t>
            </a:r>
          </a:p>
        </p:txBody>
      </p:sp>
      <p:sp>
        <p:nvSpPr>
          <p:cNvPr id="74" name="Rectangle: Rounded Corners 73">
            <a:extLst>
              <a:ext uri="{FF2B5EF4-FFF2-40B4-BE49-F238E27FC236}">
                <a16:creationId xmlns:a16="http://schemas.microsoft.com/office/drawing/2014/main" id="{E21DB438-2223-572F-231E-6B0C991B8E8C}"/>
              </a:ext>
            </a:extLst>
          </p:cNvPr>
          <p:cNvSpPr/>
          <p:nvPr/>
        </p:nvSpPr>
        <p:spPr>
          <a:xfrm>
            <a:off x="8443274" y="3574331"/>
            <a:ext cx="1602557" cy="79185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solidFill>
                  <a:srgbClr val="FF0000"/>
                </a:solidFill>
              </a:rPr>
              <a:t> </a:t>
            </a:r>
            <a:r>
              <a:rPr lang="en-IN" sz="1600" dirty="0">
                <a:solidFill>
                  <a:schemeClr val="accent3">
                    <a:lumMod val="50000"/>
                  </a:schemeClr>
                </a:solidFill>
                <a:latin typeface="Times New Roman" panose="02020603050405020304" pitchFamily="18" charset="0"/>
                <a:cs typeface="Times New Roman" panose="02020603050405020304" pitchFamily="18" charset="0"/>
              </a:rPr>
              <a:t>STANDBY</a:t>
            </a:r>
            <a:br>
              <a:rPr lang="en-IN" sz="1600" dirty="0">
                <a:solidFill>
                  <a:schemeClr val="accent3">
                    <a:lumMod val="50000"/>
                  </a:schemeClr>
                </a:solidFill>
                <a:latin typeface="Times New Roman" panose="02020603050405020304" pitchFamily="18" charset="0"/>
                <a:cs typeface="Times New Roman" panose="02020603050405020304" pitchFamily="18" charset="0"/>
              </a:rPr>
            </a:br>
            <a:r>
              <a:rPr lang="en-IN" sz="1600" dirty="0">
                <a:solidFill>
                  <a:schemeClr val="accent3">
                    <a:lumMod val="50000"/>
                  </a:schemeClr>
                </a:solidFill>
                <a:latin typeface="Times New Roman" panose="02020603050405020304" pitchFamily="18" charset="0"/>
                <a:cs typeface="Times New Roman" panose="02020603050405020304" pitchFamily="18" charset="0"/>
              </a:rPr>
              <a:t>Mode </a:t>
            </a:r>
          </a:p>
          <a:p>
            <a:pPr algn="ctr"/>
            <a:endParaRPr lang="en-IN" dirty="0">
              <a:solidFill>
                <a:srgbClr val="FF0000"/>
              </a:solidFill>
            </a:endParaRPr>
          </a:p>
        </p:txBody>
      </p:sp>
      <p:sp>
        <p:nvSpPr>
          <p:cNvPr id="77" name="TextBox 76">
            <a:extLst>
              <a:ext uri="{FF2B5EF4-FFF2-40B4-BE49-F238E27FC236}">
                <a16:creationId xmlns:a16="http://schemas.microsoft.com/office/drawing/2014/main" id="{6AB7ABDA-7F01-AE5E-CE0D-B5D098C505D5}"/>
              </a:ext>
            </a:extLst>
          </p:cNvPr>
          <p:cNvSpPr txBox="1"/>
          <p:nvPr/>
        </p:nvSpPr>
        <p:spPr>
          <a:xfrm>
            <a:off x="2960016" y="122548"/>
            <a:ext cx="5656083"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FLEX RAY</a:t>
            </a:r>
          </a:p>
        </p:txBody>
      </p:sp>
    </p:spTree>
    <p:extLst>
      <p:ext uri="{BB962C8B-B14F-4D97-AF65-F5344CB8AC3E}">
        <p14:creationId xmlns:p14="http://schemas.microsoft.com/office/powerpoint/2010/main" val="2553299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2B697-1ACA-0361-366C-5EDCE7DEA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TextBox 3">
            <a:extLst>
              <a:ext uri="{FF2B5EF4-FFF2-40B4-BE49-F238E27FC236}">
                <a16:creationId xmlns:a16="http://schemas.microsoft.com/office/drawing/2014/main" id="{01C39653-BBDB-4CC4-B031-382D354708BB}"/>
              </a:ext>
            </a:extLst>
          </p:cNvPr>
          <p:cNvSpPr txBox="1"/>
          <p:nvPr/>
        </p:nvSpPr>
        <p:spPr>
          <a:xfrm>
            <a:off x="1941922" y="424206"/>
            <a:ext cx="7993930" cy="461665"/>
          </a:xfrm>
          <a:prstGeom prst="rect">
            <a:avLst/>
          </a:prstGeom>
          <a:noFill/>
        </p:spPr>
        <p:txBody>
          <a:bodyPr wrap="square" rtlCol="0">
            <a:spAutoFit/>
          </a:bodyPr>
          <a:lstStyle/>
          <a:p>
            <a:pPr algn="ctr"/>
            <a:r>
              <a:rPr lang="en-IN" sz="2400" dirty="0">
                <a:latin typeface="Times New Roman" panose="02020603050405020304" pitchFamily="18" charset="0"/>
                <a:cs typeface="Times New Roman" panose="02020603050405020304" pitchFamily="18" charset="0"/>
              </a:rPr>
              <a:t>SIMULATION AND SYNTHESIS RESULT</a:t>
            </a:r>
          </a:p>
        </p:txBody>
      </p:sp>
      <p:pic>
        <p:nvPicPr>
          <p:cNvPr id="9" name="Picture 8">
            <a:extLst>
              <a:ext uri="{FF2B5EF4-FFF2-40B4-BE49-F238E27FC236}">
                <a16:creationId xmlns:a16="http://schemas.microsoft.com/office/drawing/2014/main" id="{7C138483-ACD3-A195-D351-ED1E31719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70" y="1057669"/>
            <a:ext cx="9792878" cy="3913287"/>
          </a:xfrm>
          <a:prstGeom prst="rect">
            <a:avLst/>
          </a:prstGeom>
        </p:spPr>
      </p:pic>
      <p:sp>
        <p:nvSpPr>
          <p:cNvPr id="2" name="TextBox 1">
            <a:extLst>
              <a:ext uri="{FF2B5EF4-FFF2-40B4-BE49-F238E27FC236}">
                <a16:creationId xmlns:a16="http://schemas.microsoft.com/office/drawing/2014/main" id="{1D5D0ACD-F499-A627-9E3D-A6E40A580537}"/>
              </a:ext>
            </a:extLst>
          </p:cNvPr>
          <p:cNvSpPr txBox="1"/>
          <p:nvPr/>
        </p:nvSpPr>
        <p:spPr>
          <a:xfrm>
            <a:off x="1602557" y="4977353"/>
            <a:ext cx="8691513" cy="954107"/>
          </a:xfrm>
          <a:prstGeom prst="rect">
            <a:avLst/>
          </a:prstGeom>
          <a:noFill/>
        </p:spPr>
        <p:txBody>
          <a:bodyPr wrap="square" rtlCol="0">
            <a:spAutoFit/>
          </a:bodyPr>
          <a:lstStyle/>
          <a:p>
            <a:pPr algn="just"/>
            <a:r>
              <a:rPr lang="en-US" dirty="0"/>
              <a:t>INFO: [USF-XSim-97] </a:t>
            </a:r>
            <a:r>
              <a:rPr lang="en-US" dirty="0" err="1"/>
              <a:t>XSim</a:t>
            </a:r>
            <a:r>
              <a:rPr lang="en-US" dirty="0"/>
              <a:t> simulation ran for 1000ns</a:t>
            </a:r>
          </a:p>
          <a:p>
            <a:pPr algn="just"/>
            <a:r>
              <a:rPr lang="en-US" dirty="0" err="1"/>
              <a:t>launch_simulation</a:t>
            </a:r>
            <a:r>
              <a:rPr lang="en-US" dirty="0"/>
              <a:t>: Time (s): </a:t>
            </a:r>
            <a:r>
              <a:rPr lang="en-US" dirty="0" err="1"/>
              <a:t>cpu</a:t>
            </a:r>
            <a:r>
              <a:rPr lang="en-US" dirty="0"/>
              <a:t> = 00:00:02 ; elapsed = 00:00:08 . </a:t>
            </a:r>
          </a:p>
          <a:p>
            <a:pPr algn="just"/>
            <a:r>
              <a:rPr lang="en-US" dirty="0"/>
              <a:t>Memory (MB): peak = 1733.727 ; gain = 0.000</a:t>
            </a:r>
          </a:p>
          <a:p>
            <a:pPr algn="just"/>
            <a:r>
              <a:rPr lang="en-US" dirty="0"/>
              <a:t>Time taken to transfer given data : 35 -40 ns</a:t>
            </a:r>
            <a:endParaRPr lang="en-IN" dirty="0"/>
          </a:p>
        </p:txBody>
      </p:sp>
      <p:pic>
        <p:nvPicPr>
          <p:cNvPr id="23" name="Graphic 22" descr="Bullseye">
            <a:extLst>
              <a:ext uri="{FF2B5EF4-FFF2-40B4-BE49-F238E27FC236}">
                <a16:creationId xmlns:a16="http://schemas.microsoft.com/office/drawing/2014/main" id="{BD388DB1-64EA-0A34-9D42-C9F3AFFE9C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6919" y="0"/>
            <a:ext cx="914400" cy="914400"/>
          </a:xfrm>
          <a:prstGeom prst="rect">
            <a:avLst/>
          </a:prstGeom>
        </p:spPr>
      </p:pic>
    </p:spTree>
    <p:extLst>
      <p:ext uri="{BB962C8B-B14F-4D97-AF65-F5344CB8AC3E}">
        <p14:creationId xmlns:p14="http://schemas.microsoft.com/office/powerpoint/2010/main" val="1654441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65583F-7A41-5DB8-CE3E-A8CBCF3030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TextBox 3">
            <a:extLst>
              <a:ext uri="{FF2B5EF4-FFF2-40B4-BE49-F238E27FC236}">
                <a16:creationId xmlns:a16="http://schemas.microsoft.com/office/drawing/2014/main" id="{F2F1EB57-CD61-25DD-931D-760876B4C641}"/>
              </a:ext>
            </a:extLst>
          </p:cNvPr>
          <p:cNvSpPr txBox="1"/>
          <p:nvPr/>
        </p:nvSpPr>
        <p:spPr>
          <a:xfrm>
            <a:off x="2139884" y="339365"/>
            <a:ext cx="7220932"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Comparison between Protocols</a:t>
            </a:r>
          </a:p>
        </p:txBody>
      </p:sp>
      <p:graphicFrame>
        <p:nvGraphicFramePr>
          <p:cNvPr id="14" name="Table 13">
            <a:extLst>
              <a:ext uri="{FF2B5EF4-FFF2-40B4-BE49-F238E27FC236}">
                <a16:creationId xmlns:a16="http://schemas.microsoft.com/office/drawing/2014/main" id="{A585CF00-11D1-4DA4-5AFD-E608A0A9C3FC}"/>
              </a:ext>
            </a:extLst>
          </p:cNvPr>
          <p:cNvGraphicFramePr>
            <a:graphicFrameLocks noGrp="1"/>
          </p:cNvGraphicFramePr>
          <p:nvPr>
            <p:extLst>
              <p:ext uri="{D42A27DB-BD31-4B8C-83A1-F6EECF244321}">
                <p14:modId xmlns:p14="http://schemas.microsoft.com/office/powerpoint/2010/main" val="1479706309"/>
              </p:ext>
            </p:extLst>
          </p:nvPr>
        </p:nvGraphicFramePr>
        <p:xfrm>
          <a:off x="932468" y="1329181"/>
          <a:ext cx="10172310" cy="4166644"/>
        </p:xfrm>
        <a:graphic>
          <a:graphicData uri="http://schemas.openxmlformats.org/drawingml/2006/table">
            <a:tbl>
              <a:tblPr>
                <a:tableStyleId>{08FB837D-C827-4EFA-A057-4D05807E0F7C}</a:tableStyleId>
              </a:tblPr>
              <a:tblGrid>
                <a:gridCol w="1695385">
                  <a:extLst>
                    <a:ext uri="{9D8B030D-6E8A-4147-A177-3AD203B41FA5}">
                      <a16:colId xmlns:a16="http://schemas.microsoft.com/office/drawing/2014/main" val="760086540"/>
                    </a:ext>
                  </a:extLst>
                </a:gridCol>
                <a:gridCol w="1695385">
                  <a:extLst>
                    <a:ext uri="{9D8B030D-6E8A-4147-A177-3AD203B41FA5}">
                      <a16:colId xmlns:a16="http://schemas.microsoft.com/office/drawing/2014/main" val="1573256339"/>
                    </a:ext>
                  </a:extLst>
                </a:gridCol>
                <a:gridCol w="1695385">
                  <a:extLst>
                    <a:ext uri="{9D8B030D-6E8A-4147-A177-3AD203B41FA5}">
                      <a16:colId xmlns:a16="http://schemas.microsoft.com/office/drawing/2014/main" val="3220679431"/>
                    </a:ext>
                  </a:extLst>
                </a:gridCol>
                <a:gridCol w="1695385">
                  <a:extLst>
                    <a:ext uri="{9D8B030D-6E8A-4147-A177-3AD203B41FA5}">
                      <a16:colId xmlns:a16="http://schemas.microsoft.com/office/drawing/2014/main" val="794564949"/>
                    </a:ext>
                  </a:extLst>
                </a:gridCol>
                <a:gridCol w="1695385">
                  <a:extLst>
                    <a:ext uri="{9D8B030D-6E8A-4147-A177-3AD203B41FA5}">
                      <a16:colId xmlns:a16="http://schemas.microsoft.com/office/drawing/2014/main" val="1361476114"/>
                    </a:ext>
                  </a:extLst>
                </a:gridCol>
                <a:gridCol w="1695385">
                  <a:extLst>
                    <a:ext uri="{9D8B030D-6E8A-4147-A177-3AD203B41FA5}">
                      <a16:colId xmlns:a16="http://schemas.microsoft.com/office/drawing/2014/main" val="944642870"/>
                    </a:ext>
                  </a:extLst>
                </a:gridCol>
              </a:tblGrid>
              <a:tr h="353105">
                <a:tc>
                  <a:txBody>
                    <a:bodyPr/>
                    <a:lstStyle/>
                    <a:p>
                      <a:pPr algn="just"/>
                      <a:r>
                        <a:rPr lang="en-IN" b="1" dirty="0">
                          <a:latin typeface="Times New Roman" panose="02020603050405020304" pitchFamily="18" charset="0"/>
                          <a:cs typeface="Times New Roman" panose="02020603050405020304" pitchFamily="18" charset="0"/>
                        </a:rPr>
                        <a:t>Feature</a:t>
                      </a:r>
                      <a:endParaRPr lang="en-IN" dirty="0">
                        <a:latin typeface="Times New Roman" panose="02020603050405020304" pitchFamily="18" charset="0"/>
                        <a:cs typeface="Times New Roman" panose="02020603050405020304" pitchFamily="18" charset="0"/>
                      </a:endParaRPr>
                    </a:p>
                  </a:txBody>
                  <a:tcPr anchor="ctr"/>
                </a:tc>
                <a:tc>
                  <a:txBody>
                    <a:bodyPr/>
                    <a:lstStyle/>
                    <a:p>
                      <a:pPr algn="just"/>
                      <a:r>
                        <a:rPr lang="en-IN" b="1">
                          <a:latin typeface="Times New Roman"/>
                          <a:cs typeface="Times New Roman"/>
                        </a:rPr>
                        <a:t>I2C</a:t>
                      </a:r>
                      <a:endParaRPr lang="en-IN" dirty="0">
                        <a:latin typeface="Times New Roman"/>
                        <a:cs typeface="Times New Roman"/>
                      </a:endParaRPr>
                    </a:p>
                  </a:txBody>
                  <a:tcPr anchor="ctr"/>
                </a:tc>
                <a:tc>
                  <a:txBody>
                    <a:bodyPr/>
                    <a:lstStyle/>
                    <a:p>
                      <a:pPr algn="just"/>
                      <a:r>
                        <a:rPr lang="en-IN" b="1">
                          <a:latin typeface="Times New Roman"/>
                          <a:cs typeface="Times New Roman"/>
                        </a:rPr>
                        <a:t>SPI</a:t>
                      </a:r>
                      <a:endParaRPr lang="en-IN" dirty="0">
                        <a:latin typeface="Times New Roman"/>
                        <a:cs typeface="Times New Roman"/>
                      </a:endParaRPr>
                    </a:p>
                  </a:txBody>
                  <a:tcPr anchor="ctr"/>
                </a:tc>
                <a:tc>
                  <a:txBody>
                    <a:bodyPr/>
                    <a:lstStyle/>
                    <a:p>
                      <a:pPr algn="just"/>
                      <a:r>
                        <a:rPr lang="en-IN" b="1">
                          <a:latin typeface="Times New Roman"/>
                          <a:cs typeface="Times New Roman"/>
                        </a:rPr>
                        <a:t>CAN</a:t>
                      </a:r>
                      <a:endParaRPr lang="en-IN" dirty="0">
                        <a:latin typeface="Times New Roman"/>
                        <a:cs typeface="Times New Roman"/>
                      </a:endParaRPr>
                    </a:p>
                  </a:txBody>
                  <a:tcPr anchor="ctr"/>
                </a:tc>
                <a:tc>
                  <a:txBody>
                    <a:bodyPr/>
                    <a:lstStyle/>
                    <a:p>
                      <a:pPr algn="just"/>
                      <a:r>
                        <a:rPr lang="en-IN" b="1">
                          <a:latin typeface="Times New Roman"/>
                          <a:cs typeface="Times New Roman"/>
                        </a:rPr>
                        <a:t>UART</a:t>
                      </a:r>
                      <a:endParaRPr lang="en-IN" dirty="0">
                        <a:latin typeface="Times New Roman"/>
                        <a:cs typeface="Times New Roman"/>
                      </a:endParaRPr>
                    </a:p>
                  </a:txBody>
                  <a:tcPr anchor="ctr"/>
                </a:tc>
                <a:tc>
                  <a:txBody>
                    <a:bodyPr/>
                    <a:lstStyle/>
                    <a:p>
                      <a:pPr algn="just"/>
                      <a:r>
                        <a:rPr lang="en-IN" b="1">
                          <a:latin typeface="Times New Roman"/>
                          <a:cs typeface="Times New Roman"/>
                        </a:rPr>
                        <a:t>FlexRay</a:t>
                      </a:r>
                      <a:endParaRPr lang="en-IN" dirty="0" err="1">
                        <a:latin typeface="Times New Roman"/>
                        <a:cs typeface="Times New Roman"/>
                      </a:endParaRPr>
                    </a:p>
                  </a:txBody>
                  <a:tcPr anchor="ctr"/>
                </a:tc>
                <a:extLst>
                  <a:ext uri="{0D108BD9-81ED-4DB2-BD59-A6C34878D82A}">
                    <a16:rowId xmlns:a16="http://schemas.microsoft.com/office/drawing/2014/main" val="1613536182"/>
                  </a:ext>
                </a:extLst>
              </a:tr>
              <a:tr h="847454">
                <a:tc>
                  <a:txBody>
                    <a:bodyPr/>
                    <a:lstStyle/>
                    <a:p>
                      <a:pPr algn="just"/>
                      <a:r>
                        <a:rPr lang="en-IN" b="1">
                          <a:latin typeface="Times New Roman"/>
                          <a:cs typeface="Times New Roman"/>
                        </a:rPr>
                        <a:t>Type</a:t>
                      </a:r>
                      <a:endParaRPr lang="en-IN" dirty="0">
                        <a:latin typeface="Times New Roman"/>
                        <a:cs typeface="Times New Roman"/>
                      </a:endParaRPr>
                    </a:p>
                  </a:txBody>
                  <a:tcPr anchor="ctr"/>
                </a:tc>
                <a:tc>
                  <a:txBody>
                    <a:bodyPr/>
                    <a:lstStyle/>
                    <a:p>
                      <a:pPr algn="just"/>
                      <a:r>
                        <a:rPr lang="en-IN" dirty="0">
                          <a:latin typeface="Times New Roman" panose="02020603050405020304" pitchFamily="18" charset="0"/>
                          <a:cs typeface="Times New Roman" panose="02020603050405020304" pitchFamily="18" charset="0"/>
                        </a:rPr>
                        <a:t>Serial, Multi-Master</a:t>
                      </a:r>
                    </a:p>
                  </a:txBody>
                  <a:tcPr anchor="ctr"/>
                </a:tc>
                <a:tc>
                  <a:txBody>
                    <a:bodyPr/>
                    <a:lstStyle/>
                    <a:p>
                      <a:pPr algn="just"/>
                      <a:r>
                        <a:rPr lang="en-IN" dirty="0">
                          <a:latin typeface="Times New Roman" panose="02020603050405020304" pitchFamily="18" charset="0"/>
                          <a:cs typeface="Times New Roman" panose="02020603050405020304" pitchFamily="18" charset="0"/>
                        </a:rPr>
                        <a:t>Serial, Master-Slave</a:t>
                      </a:r>
                    </a:p>
                  </a:txBody>
                  <a:tcPr anchor="ctr"/>
                </a:tc>
                <a:tc>
                  <a:txBody>
                    <a:bodyPr/>
                    <a:lstStyle/>
                    <a:p>
                      <a:pPr algn="just"/>
                      <a:r>
                        <a:rPr lang="en-IN">
                          <a:latin typeface="Times New Roman"/>
                          <a:cs typeface="Times New Roman"/>
                        </a:rPr>
                        <a:t>Serial, Multi-Master, Bus</a:t>
                      </a:r>
                      <a:endParaRPr lang="en-IN" dirty="0">
                        <a:latin typeface="Times New Roman"/>
                        <a:cs typeface="Times New Roman"/>
                      </a:endParaRPr>
                    </a:p>
                  </a:txBody>
                  <a:tcPr anchor="ctr"/>
                </a:tc>
                <a:tc>
                  <a:txBody>
                    <a:bodyPr/>
                    <a:lstStyle/>
                    <a:p>
                      <a:pPr algn="just"/>
                      <a:r>
                        <a:rPr lang="en-IN">
                          <a:latin typeface="Times New Roman"/>
                          <a:cs typeface="Times New Roman"/>
                        </a:rPr>
                        <a:t>Serial, Point-to-Point</a:t>
                      </a:r>
                      <a:endParaRPr lang="en-IN" dirty="0">
                        <a:latin typeface="Times New Roman"/>
                        <a:cs typeface="Times New Roman"/>
                      </a:endParaRPr>
                    </a:p>
                  </a:txBody>
                  <a:tcPr anchor="ctr"/>
                </a:tc>
                <a:tc>
                  <a:txBody>
                    <a:bodyPr/>
                    <a:lstStyle/>
                    <a:p>
                      <a:pPr algn="just"/>
                      <a:r>
                        <a:rPr lang="en-IN">
                          <a:latin typeface="Times New Roman"/>
                          <a:cs typeface="Times New Roman"/>
                        </a:rPr>
                        <a:t>Serial, Multi-Master, Time-Triggered</a:t>
                      </a:r>
                      <a:endParaRPr lang="en-IN" dirty="0">
                        <a:latin typeface="Times New Roman"/>
                        <a:cs typeface="Times New Roman"/>
                      </a:endParaRPr>
                    </a:p>
                  </a:txBody>
                  <a:tcPr anchor="ctr"/>
                </a:tc>
                <a:extLst>
                  <a:ext uri="{0D108BD9-81ED-4DB2-BD59-A6C34878D82A}">
                    <a16:rowId xmlns:a16="http://schemas.microsoft.com/office/drawing/2014/main" val="2852026605"/>
                  </a:ext>
                </a:extLst>
              </a:tr>
              <a:tr h="600280">
                <a:tc>
                  <a:txBody>
                    <a:bodyPr/>
                    <a:lstStyle/>
                    <a:p>
                      <a:pPr algn="just"/>
                      <a:r>
                        <a:rPr lang="en-IN" b="1">
                          <a:latin typeface="Times New Roman"/>
                          <a:cs typeface="Times New Roman"/>
                        </a:rPr>
                        <a:t>Speed</a:t>
                      </a:r>
                      <a:endParaRPr lang="en-IN" dirty="0">
                        <a:latin typeface="Times New Roman"/>
                        <a:cs typeface="Times New Roman"/>
                      </a:endParaRPr>
                    </a:p>
                  </a:txBody>
                  <a:tcPr anchor="ctr"/>
                </a:tc>
                <a:tc>
                  <a:txBody>
                    <a:bodyPr/>
                    <a:lstStyle/>
                    <a:p>
                      <a:pPr algn="just"/>
                      <a:r>
                        <a:rPr lang="en-IN" dirty="0">
                          <a:latin typeface="Times New Roman" panose="02020603050405020304" pitchFamily="18" charset="0"/>
                          <a:cs typeface="Times New Roman" panose="02020603050405020304" pitchFamily="18" charset="0"/>
                        </a:rPr>
                        <a:t>Up to 3.4 Mbps</a:t>
                      </a:r>
                    </a:p>
                  </a:txBody>
                  <a:tcPr anchor="ctr"/>
                </a:tc>
                <a:tc>
                  <a:txBody>
                    <a:bodyPr/>
                    <a:lstStyle/>
                    <a:p>
                      <a:pPr algn="just"/>
                      <a:r>
                        <a:rPr lang="en-IN">
                          <a:latin typeface="Times New Roman"/>
                          <a:cs typeface="Times New Roman"/>
                        </a:rPr>
                        <a:t>Up to 10 Mbps</a:t>
                      </a:r>
                    </a:p>
                  </a:txBody>
                  <a:tcPr anchor="ctr"/>
                </a:tc>
                <a:tc>
                  <a:txBody>
                    <a:bodyPr/>
                    <a:lstStyle/>
                    <a:p>
                      <a:pPr algn="just"/>
                      <a:r>
                        <a:rPr lang="en-US">
                          <a:latin typeface="Times New Roman"/>
                          <a:cs typeface="Times New Roman"/>
                        </a:rPr>
                        <a:t>1 Mbps (CAN 2.0), 5 Mbps (FD)</a:t>
                      </a:r>
                      <a:endParaRPr lang="en-US" dirty="0">
                        <a:latin typeface="Times New Roman"/>
                        <a:cs typeface="Times New Roman"/>
                      </a:endParaRPr>
                    </a:p>
                  </a:txBody>
                  <a:tcPr anchor="ctr"/>
                </a:tc>
                <a:tc>
                  <a:txBody>
                    <a:bodyPr/>
                    <a:lstStyle/>
                    <a:p>
                      <a:pPr algn="just"/>
                      <a:r>
                        <a:rPr lang="en-IN">
                          <a:latin typeface="Times New Roman"/>
                          <a:cs typeface="Times New Roman"/>
                        </a:rPr>
                        <a:t>Up to 1 Mbps</a:t>
                      </a:r>
                      <a:endParaRPr lang="en-IN" dirty="0">
                        <a:latin typeface="Times New Roman"/>
                        <a:cs typeface="Times New Roman"/>
                      </a:endParaRPr>
                    </a:p>
                  </a:txBody>
                  <a:tcPr anchor="ctr"/>
                </a:tc>
                <a:tc>
                  <a:txBody>
                    <a:bodyPr/>
                    <a:lstStyle/>
                    <a:p>
                      <a:pPr algn="just"/>
                      <a:r>
                        <a:rPr lang="en-IN">
                          <a:latin typeface="Times New Roman"/>
                          <a:cs typeface="Times New Roman"/>
                        </a:rPr>
                        <a:t>Max 10 Mbps</a:t>
                      </a:r>
                      <a:endParaRPr lang="en-IN" dirty="0">
                        <a:latin typeface="Times New Roman"/>
                        <a:cs typeface="Times New Roman"/>
                      </a:endParaRPr>
                    </a:p>
                  </a:txBody>
                  <a:tcPr anchor="ctr"/>
                </a:tc>
                <a:extLst>
                  <a:ext uri="{0D108BD9-81ED-4DB2-BD59-A6C34878D82A}">
                    <a16:rowId xmlns:a16="http://schemas.microsoft.com/office/drawing/2014/main" val="799018602"/>
                  </a:ext>
                </a:extLst>
              </a:tr>
              <a:tr h="353105">
                <a:tc>
                  <a:txBody>
                    <a:bodyPr/>
                    <a:lstStyle/>
                    <a:p>
                      <a:pPr algn="just"/>
                      <a:r>
                        <a:rPr lang="en-IN" b="1">
                          <a:latin typeface="Times New Roman"/>
                          <a:cs typeface="Times New Roman"/>
                        </a:rPr>
                        <a:t>Topology</a:t>
                      </a:r>
                      <a:endParaRPr lang="en-IN" dirty="0">
                        <a:latin typeface="Times New Roman"/>
                        <a:cs typeface="Times New Roman"/>
                      </a:endParaRPr>
                    </a:p>
                  </a:txBody>
                  <a:tcPr anchor="ctr"/>
                </a:tc>
                <a:tc>
                  <a:txBody>
                    <a:bodyPr/>
                    <a:lstStyle/>
                    <a:p>
                      <a:pPr algn="just"/>
                      <a:r>
                        <a:rPr lang="en-IN">
                          <a:latin typeface="Times New Roman"/>
                          <a:cs typeface="Times New Roman"/>
                        </a:rPr>
                        <a:t>Multi-Master/Slave</a:t>
                      </a:r>
                      <a:endParaRPr lang="en-IN" dirty="0">
                        <a:latin typeface="Times New Roman"/>
                        <a:cs typeface="Times New Roman"/>
                      </a:endParaRPr>
                    </a:p>
                  </a:txBody>
                  <a:tcPr anchor="ctr"/>
                </a:tc>
                <a:tc>
                  <a:txBody>
                    <a:bodyPr/>
                    <a:lstStyle/>
                    <a:p>
                      <a:pPr algn="just"/>
                      <a:r>
                        <a:rPr lang="en-IN">
                          <a:latin typeface="Times New Roman"/>
                          <a:cs typeface="Times New Roman"/>
                        </a:rPr>
                        <a:t>Master-Slave</a:t>
                      </a:r>
                      <a:endParaRPr lang="en-IN" dirty="0">
                        <a:latin typeface="Times New Roman"/>
                        <a:cs typeface="Times New Roman"/>
                      </a:endParaRPr>
                    </a:p>
                  </a:txBody>
                  <a:tcPr anchor="ctr"/>
                </a:tc>
                <a:tc>
                  <a:txBody>
                    <a:bodyPr/>
                    <a:lstStyle/>
                    <a:p>
                      <a:pPr algn="just"/>
                      <a:r>
                        <a:rPr lang="en-IN">
                          <a:latin typeface="Times New Roman"/>
                          <a:cs typeface="Times New Roman"/>
                        </a:rPr>
                        <a:t>Multi-node Bus</a:t>
                      </a:r>
                      <a:endParaRPr lang="en-IN" dirty="0">
                        <a:latin typeface="Times New Roman"/>
                        <a:cs typeface="Times New Roman"/>
                      </a:endParaRPr>
                    </a:p>
                  </a:txBody>
                  <a:tcPr anchor="ctr"/>
                </a:tc>
                <a:tc>
                  <a:txBody>
                    <a:bodyPr/>
                    <a:lstStyle/>
                    <a:p>
                      <a:pPr algn="just"/>
                      <a:r>
                        <a:rPr lang="en-IN">
                          <a:latin typeface="Times New Roman"/>
                          <a:cs typeface="Times New Roman"/>
                        </a:rPr>
                        <a:t>Point-to-Point</a:t>
                      </a:r>
                      <a:endParaRPr lang="en-IN" dirty="0">
                        <a:latin typeface="Times New Roman"/>
                        <a:cs typeface="Times New Roman"/>
                      </a:endParaRPr>
                    </a:p>
                  </a:txBody>
                  <a:tcPr anchor="ctr"/>
                </a:tc>
                <a:tc>
                  <a:txBody>
                    <a:bodyPr/>
                    <a:lstStyle/>
                    <a:p>
                      <a:pPr algn="just"/>
                      <a:r>
                        <a:rPr lang="en-IN">
                          <a:latin typeface="Times New Roman"/>
                          <a:cs typeface="Times New Roman"/>
                        </a:rPr>
                        <a:t>Star/Bus</a:t>
                      </a:r>
                      <a:endParaRPr lang="en-IN" dirty="0">
                        <a:latin typeface="Times New Roman"/>
                        <a:cs typeface="Times New Roman"/>
                      </a:endParaRPr>
                    </a:p>
                  </a:txBody>
                  <a:tcPr anchor="ctr"/>
                </a:tc>
                <a:extLst>
                  <a:ext uri="{0D108BD9-81ED-4DB2-BD59-A6C34878D82A}">
                    <a16:rowId xmlns:a16="http://schemas.microsoft.com/office/drawing/2014/main" val="4262758337"/>
                  </a:ext>
                </a:extLst>
              </a:tr>
              <a:tr h="353105">
                <a:tc>
                  <a:txBody>
                    <a:bodyPr/>
                    <a:lstStyle/>
                    <a:p>
                      <a:pPr algn="just"/>
                      <a:r>
                        <a:rPr lang="en-IN" b="1">
                          <a:latin typeface="Times New Roman"/>
                          <a:cs typeface="Times New Roman"/>
                        </a:rPr>
                        <a:t>Complexity</a:t>
                      </a:r>
                      <a:endParaRPr lang="en-IN" dirty="0">
                        <a:latin typeface="Times New Roman"/>
                        <a:cs typeface="Times New Roman"/>
                      </a:endParaRPr>
                    </a:p>
                  </a:txBody>
                  <a:tcPr anchor="ctr"/>
                </a:tc>
                <a:tc>
                  <a:txBody>
                    <a:bodyPr/>
                    <a:lstStyle/>
                    <a:p>
                      <a:pPr algn="just"/>
                      <a:r>
                        <a:rPr lang="en-IN">
                          <a:latin typeface="Times New Roman"/>
                          <a:cs typeface="Times New Roman"/>
                        </a:rPr>
                        <a:t>Moderate</a:t>
                      </a:r>
                      <a:endParaRPr lang="en-IN" dirty="0">
                        <a:latin typeface="Times New Roman"/>
                        <a:cs typeface="Times New Roman"/>
                      </a:endParaRPr>
                    </a:p>
                  </a:txBody>
                  <a:tcPr anchor="ctr"/>
                </a:tc>
                <a:tc>
                  <a:txBody>
                    <a:bodyPr/>
                    <a:lstStyle/>
                    <a:p>
                      <a:pPr algn="just"/>
                      <a:r>
                        <a:rPr lang="en-IN">
                          <a:latin typeface="Times New Roman"/>
                          <a:cs typeface="Times New Roman"/>
                        </a:rPr>
                        <a:t>Simple</a:t>
                      </a:r>
                      <a:endParaRPr lang="en-IN" dirty="0">
                        <a:latin typeface="Times New Roman"/>
                        <a:cs typeface="Times New Roman"/>
                      </a:endParaRPr>
                    </a:p>
                  </a:txBody>
                  <a:tcPr anchor="ctr"/>
                </a:tc>
                <a:tc>
                  <a:txBody>
                    <a:bodyPr/>
                    <a:lstStyle/>
                    <a:p>
                      <a:pPr algn="just"/>
                      <a:r>
                        <a:rPr lang="en-IN">
                          <a:latin typeface="Times New Roman"/>
                          <a:cs typeface="Times New Roman"/>
                        </a:rPr>
                        <a:t>Moderate to High</a:t>
                      </a:r>
                      <a:endParaRPr lang="en-IN" dirty="0">
                        <a:latin typeface="Times New Roman"/>
                        <a:cs typeface="Times New Roman"/>
                      </a:endParaRPr>
                    </a:p>
                  </a:txBody>
                  <a:tcPr anchor="ctr"/>
                </a:tc>
                <a:tc>
                  <a:txBody>
                    <a:bodyPr/>
                    <a:lstStyle/>
                    <a:p>
                      <a:pPr algn="just"/>
                      <a:r>
                        <a:rPr lang="en-IN">
                          <a:latin typeface="Times New Roman"/>
                          <a:cs typeface="Times New Roman"/>
                        </a:rPr>
                        <a:t>Simple</a:t>
                      </a:r>
                      <a:endParaRPr lang="en-IN" dirty="0">
                        <a:latin typeface="Times New Roman"/>
                        <a:cs typeface="Times New Roman"/>
                      </a:endParaRPr>
                    </a:p>
                  </a:txBody>
                  <a:tcPr anchor="ctr"/>
                </a:tc>
                <a:tc>
                  <a:txBody>
                    <a:bodyPr/>
                    <a:lstStyle/>
                    <a:p>
                      <a:pPr algn="just"/>
                      <a:r>
                        <a:rPr lang="en-IN">
                          <a:latin typeface="Times New Roman"/>
                          <a:cs typeface="Times New Roman"/>
                        </a:rPr>
                        <a:t>High</a:t>
                      </a:r>
                      <a:endParaRPr lang="en-IN" dirty="0">
                        <a:latin typeface="Times New Roman"/>
                        <a:cs typeface="Times New Roman"/>
                      </a:endParaRPr>
                    </a:p>
                  </a:txBody>
                  <a:tcPr anchor="ctr"/>
                </a:tc>
                <a:extLst>
                  <a:ext uri="{0D108BD9-81ED-4DB2-BD59-A6C34878D82A}">
                    <a16:rowId xmlns:a16="http://schemas.microsoft.com/office/drawing/2014/main" val="4084544993"/>
                  </a:ext>
                </a:extLst>
              </a:tr>
              <a:tr h="353105">
                <a:tc>
                  <a:txBody>
                    <a:bodyPr/>
                    <a:lstStyle/>
                    <a:p>
                      <a:pPr algn="just"/>
                      <a:r>
                        <a:rPr lang="en-IN" b="1">
                          <a:latin typeface="Times New Roman"/>
                          <a:cs typeface="Times New Roman"/>
                        </a:rPr>
                        <a:t>Cost</a:t>
                      </a:r>
                      <a:endParaRPr lang="en-IN" dirty="0">
                        <a:latin typeface="Times New Roman"/>
                        <a:cs typeface="Times New Roman"/>
                      </a:endParaRPr>
                    </a:p>
                  </a:txBody>
                  <a:tcPr anchor="ctr"/>
                </a:tc>
                <a:tc>
                  <a:txBody>
                    <a:bodyPr/>
                    <a:lstStyle/>
                    <a:p>
                      <a:pPr algn="just"/>
                      <a:r>
                        <a:rPr lang="en-IN">
                          <a:latin typeface="Times New Roman"/>
                          <a:cs typeface="Times New Roman"/>
                        </a:rPr>
                        <a:t>Low</a:t>
                      </a:r>
                      <a:endParaRPr lang="en-IN" dirty="0">
                        <a:latin typeface="Times New Roman"/>
                        <a:cs typeface="Times New Roman"/>
                      </a:endParaRPr>
                    </a:p>
                  </a:txBody>
                  <a:tcPr anchor="ctr"/>
                </a:tc>
                <a:tc>
                  <a:txBody>
                    <a:bodyPr/>
                    <a:lstStyle/>
                    <a:p>
                      <a:pPr algn="just"/>
                      <a:r>
                        <a:rPr lang="en-IN">
                          <a:latin typeface="Times New Roman"/>
                          <a:cs typeface="Times New Roman"/>
                        </a:rPr>
                        <a:t>Low to Moderate</a:t>
                      </a:r>
                      <a:endParaRPr lang="en-IN" dirty="0">
                        <a:latin typeface="Times New Roman"/>
                        <a:cs typeface="Times New Roman"/>
                      </a:endParaRPr>
                    </a:p>
                  </a:txBody>
                  <a:tcPr anchor="ctr"/>
                </a:tc>
                <a:tc>
                  <a:txBody>
                    <a:bodyPr/>
                    <a:lstStyle/>
                    <a:p>
                      <a:pPr algn="just"/>
                      <a:r>
                        <a:rPr lang="en-IN">
                          <a:latin typeface="Times New Roman"/>
                          <a:cs typeface="Times New Roman"/>
                        </a:rPr>
                        <a:t>Moderate</a:t>
                      </a:r>
                      <a:endParaRPr lang="en-IN" dirty="0">
                        <a:latin typeface="Times New Roman"/>
                        <a:cs typeface="Times New Roman"/>
                      </a:endParaRPr>
                    </a:p>
                  </a:txBody>
                  <a:tcPr anchor="ctr"/>
                </a:tc>
                <a:tc>
                  <a:txBody>
                    <a:bodyPr/>
                    <a:lstStyle/>
                    <a:p>
                      <a:pPr algn="just"/>
                      <a:r>
                        <a:rPr lang="en-IN">
                          <a:latin typeface="Times New Roman"/>
                          <a:cs typeface="Times New Roman"/>
                        </a:rPr>
                        <a:t>Low</a:t>
                      </a:r>
                      <a:endParaRPr lang="en-IN" dirty="0">
                        <a:latin typeface="Times New Roman"/>
                        <a:cs typeface="Times New Roman"/>
                      </a:endParaRPr>
                    </a:p>
                  </a:txBody>
                  <a:tcPr anchor="ctr"/>
                </a:tc>
                <a:tc>
                  <a:txBody>
                    <a:bodyPr/>
                    <a:lstStyle/>
                    <a:p>
                      <a:pPr algn="just"/>
                      <a:r>
                        <a:rPr lang="en-IN">
                          <a:latin typeface="Times New Roman"/>
                          <a:cs typeface="Times New Roman"/>
                        </a:rPr>
                        <a:t>High</a:t>
                      </a:r>
                      <a:endParaRPr lang="en-IN" dirty="0">
                        <a:latin typeface="Times New Roman"/>
                        <a:cs typeface="Times New Roman"/>
                      </a:endParaRPr>
                    </a:p>
                  </a:txBody>
                  <a:tcPr anchor="ctr"/>
                </a:tc>
                <a:extLst>
                  <a:ext uri="{0D108BD9-81ED-4DB2-BD59-A6C34878D82A}">
                    <a16:rowId xmlns:a16="http://schemas.microsoft.com/office/drawing/2014/main" val="2357131689"/>
                  </a:ext>
                </a:extLst>
              </a:tr>
              <a:tr h="600280">
                <a:tc>
                  <a:txBody>
                    <a:bodyPr/>
                    <a:lstStyle/>
                    <a:p>
                      <a:pPr algn="just"/>
                      <a:r>
                        <a:rPr lang="en-IN" b="1">
                          <a:latin typeface="Times New Roman"/>
                          <a:cs typeface="Times New Roman"/>
                        </a:rPr>
                        <a:t>Use Cases</a:t>
                      </a:r>
                      <a:endParaRPr lang="en-IN" dirty="0">
                        <a:latin typeface="Times New Roman"/>
                        <a:cs typeface="Times New Roman"/>
                      </a:endParaRPr>
                    </a:p>
                  </a:txBody>
                  <a:tcPr anchor="ctr"/>
                </a:tc>
                <a:tc>
                  <a:txBody>
                    <a:bodyPr/>
                    <a:lstStyle/>
                    <a:p>
                      <a:pPr algn="just"/>
                      <a:r>
                        <a:rPr lang="en-IN">
                          <a:latin typeface="Times New Roman"/>
                          <a:cs typeface="Times New Roman"/>
                        </a:rPr>
                        <a:t>Sensors, EEPROMs</a:t>
                      </a:r>
                      <a:endParaRPr lang="en-IN" dirty="0">
                        <a:latin typeface="Times New Roman"/>
                        <a:cs typeface="Times New Roman"/>
                      </a:endParaRPr>
                    </a:p>
                  </a:txBody>
                  <a:tcPr anchor="ctr"/>
                </a:tc>
                <a:tc>
                  <a:txBody>
                    <a:bodyPr/>
                    <a:lstStyle/>
                    <a:p>
                      <a:pPr algn="just"/>
                      <a:r>
                        <a:rPr lang="en-IN">
                          <a:latin typeface="Times New Roman"/>
                          <a:cs typeface="Times New Roman"/>
                        </a:rPr>
                        <a:t>Displays, ADC, Flash</a:t>
                      </a:r>
                      <a:endParaRPr lang="en-IN" dirty="0">
                        <a:latin typeface="Times New Roman"/>
                        <a:cs typeface="Times New Roman"/>
                      </a:endParaRPr>
                    </a:p>
                  </a:txBody>
                  <a:tcPr anchor="ctr"/>
                </a:tc>
                <a:tc>
                  <a:txBody>
                    <a:bodyPr/>
                    <a:lstStyle/>
                    <a:p>
                      <a:pPr algn="just"/>
                      <a:r>
                        <a:rPr lang="en-IN">
                          <a:latin typeface="Times New Roman"/>
                          <a:cs typeface="Times New Roman"/>
                        </a:rPr>
                        <a:t>Automotive, Industrial</a:t>
                      </a:r>
                      <a:endParaRPr lang="en-IN" dirty="0">
                        <a:latin typeface="Times New Roman"/>
                        <a:cs typeface="Times New Roman"/>
                      </a:endParaRPr>
                    </a:p>
                  </a:txBody>
                  <a:tcPr anchor="ctr"/>
                </a:tc>
                <a:tc>
                  <a:txBody>
                    <a:bodyPr/>
                    <a:lstStyle/>
                    <a:p>
                      <a:pPr algn="just"/>
                      <a:r>
                        <a:rPr lang="en-IN">
                          <a:latin typeface="Times New Roman"/>
                          <a:cs typeface="Times New Roman"/>
                        </a:rPr>
                        <a:t>Serial Links, Modules</a:t>
                      </a:r>
                      <a:endParaRPr lang="en-IN" dirty="0">
                        <a:latin typeface="Times New Roman"/>
                        <a:cs typeface="Times New Roman"/>
                      </a:endParaRPr>
                    </a:p>
                  </a:txBody>
                  <a:tcPr anchor="ctr"/>
                </a:tc>
                <a:tc>
                  <a:txBody>
                    <a:bodyPr/>
                    <a:lstStyle/>
                    <a:p>
                      <a:pPr algn="just"/>
                      <a:r>
                        <a:rPr lang="en-IN">
                          <a:latin typeface="Times New Roman"/>
                          <a:cs typeface="Times New Roman"/>
                        </a:rPr>
                        <a:t>Automotive Safety, Aerospace</a:t>
                      </a:r>
                      <a:endParaRPr lang="en-IN" dirty="0">
                        <a:latin typeface="Times New Roman"/>
                        <a:cs typeface="Times New Roman"/>
                      </a:endParaRPr>
                    </a:p>
                  </a:txBody>
                  <a:tcPr anchor="ctr"/>
                </a:tc>
                <a:extLst>
                  <a:ext uri="{0D108BD9-81ED-4DB2-BD59-A6C34878D82A}">
                    <a16:rowId xmlns:a16="http://schemas.microsoft.com/office/drawing/2014/main" val="712534305"/>
                  </a:ext>
                </a:extLst>
              </a:tr>
              <a:tr h="353105">
                <a:tc>
                  <a:txBody>
                    <a:bodyPr/>
                    <a:lstStyle/>
                    <a:p>
                      <a:pPr algn="just"/>
                      <a:r>
                        <a:rPr lang="en-IN" b="1">
                          <a:latin typeface="Times New Roman"/>
                          <a:cs typeface="Times New Roman"/>
                        </a:rPr>
                        <a:t>Synchronization</a:t>
                      </a:r>
                      <a:endParaRPr lang="en-IN" dirty="0">
                        <a:latin typeface="Times New Roman"/>
                        <a:cs typeface="Times New Roman"/>
                      </a:endParaRPr>
                    </a:p>
                  </a:txBody>
                  <a:tcPr anchor="ctr"/>
                </a:tc>
                <a:tc>
                  <a:txBody>
                    <a:bodyPr/>
                    <a:lstStyle/>
                    <a:p>
                      <a:pPr algn="just"/>
                      <a:r>
                        <a:rPr lang="en-IN">
                          <a:latin typeface="Times New Roman"/>
                          <a:cs typeface="Times New Roman"/>
                        </a:rPr>
                        <a:t>Master Clock</a:t>
                      </a:r>
                      <a:endParaRPr lang="en-IN" dirty="0">
                        <a:latin typeface="Times New Roman"/>
                        <a:cs typeface="Times New Roman"/>
                      </a:endParaRPr>
                    </a:p>
                  </a:txBody>
                  <a:tcPr anchor="ctr"/>
                </a:tc>
                <a:tc>
                  <a:txBody>
                    <a:bodyPr/>
                    <a:lstStyle/>
                    <a:p>
                      <a:pPr algn="just"/>
                      <a:r>
                        <a:rPr lang="en-IN">
                          <a:latin typeface="Times New Roman"/>
                          <a:cs typeface="Times New Roman"/>
                        </a:rPr>
                        <a:t>Master Clock</a:t>
                      </a:r>
                      <a:endParaRPr lang="en-IN" dirty="0">
                        <a:latin typeface="Times New Roman"/>
                        <a:cs typeface="Times New Roman"/>
                      </a:endParaRPr>
                    </a:p>
                  </a:txBody>
                  <a:tcPr anchor="ctr"/>
                </a:tc>
                <a:tc>
                  <a:txBody>
                    <a:bodyPr/>
                    <a:lstStyle/>
                    <a:p>
                      <a:pPr algn="just"/>
                      <a:r>
                        <a:rPr lang="en-IN">
                          <a:latin typeface="Times New Roman"/>
                          <a:cs typeface="Times New Roman"/>
                        </a:rPr>
                        <a:t>Self-clocked</a:t>
                      </a:r>
                      <a:endParaRPr lang="en-IN" dirty="0">
                        <a:latin typeface="Times New Roman"/>
                        <a:cs typeface="Times New Roman"/>
                      </a:endParaRPr>
                    </a:p>
                  </a:txBody>
                  <a:tcPr anchor="ctr"/>
                </a:tc>
                <a:tc>
                  <a:txBody>
                    <a:bodyPr/>
                    <a:lstStyle/>
                    <a:p>
                      <a:pPr algn="just"/>
                      <a:r>
                        <a:rPr lang="en-IN">
                          <a:latin typeface="Times New Roman"/>
                          <a:cs typeface="Times New Roman"/>
                        </a:rPr>
                        <a:t>Asynchronous</a:t>
                      </a:r>
                      <a:endParaRPr lang="en-IN" dirty="0">
                        <a:latin typeface="Times New Roman"/>
                        <a:cs typeface="Times New Roman"/>
                      </a:endParaRPr>
                    </a:p>
                  </a:txBody>
                  <a:tcPr anchor="ctr"/>
                </a:tc>
                <a:tc>
                  <a:txBody>
                    <a:bodyPr/>
                    <a:lstStyle/>
                    <a:p>
                      <a:pPr algn="just"/>
                      <a:r>
                        <a:rPr lang="en-IN">
                          <a:latin typeface="Times New Roman"/>
                          <a:cs typeface="Times New Roman"/>
                        </a:rPr>
                        <a:t>Synchronized</a:t>
                      </a:r>
                      <a:endParaRPr lang="en-IN" dirty="0">
                        <a:latin typeface="Times New Roman"/>
                        <a:cs typeface="Times New Roman"/>
                      </a:endParaRPr>
                    </a:p>
                  </a:txBody>
                  <a:tcPr anchor="ctr"/>
                </a:tc>
                <a:extLst>
                  <a:ext uri="{0D108BD9-81ED-4DB2-BD59-A6C34878D82A}">
                    <a16:rowId xmlns:a16="http://schemas.microsoft.com/office/drawing/2014/main" val="4021323950"/>
                  </a:ext>
                </a:extLst>
              </a:tr>
              <a:tr h="353105">
                <a:tc>
                  <a:txBody>
                    <a:bodyPr/>
                    <a:lstStyle/>
                    <a:p>
                      <a:pPr algn="just"/>
                      <a:r>
                        <a:rPr lang="en-IN" b="1">
                          <a:latin typeface="Times New Roman"/>
                          <a:cs typeface="Times New Roman"/>
                        </a:rPr>
                        <a:t>Fault Tolerance</a:t>
                      </a:r>
                      <a:endParaRPr lang="en-IN" dirty="0">
                        <a:latin typeface="Times New Roman"/>
                        <a:cs typeface="Times New Roman"/>
                      </a:endParaRPr>
                    </a:p>
                  </a:txBody>
                  <a:tcPr anchor="ctr"/>
                </a:tc>
                <a:tc>
                  <a:txBody>
                    <a:bodyPr/>
                    <a:lstStyle/>
                    <a:p>
                      <a:pPr algn="just"/>
                      <a:r>
                        <a:rPr lang="en-IN">
                          <a:latin typeface="Times New Roman"/>
                          <a:cs typeface="Times New Roman"/>
                        </a:rPr>
                        <a:t>No</a:t>
                      </a:r>
                      <a:endParaRPr lang="en-IN" dirty="0">
                        <a:latin typeface="Times New Roman"/>
                        <a:cs typeface="Times New Roman"/>
                      </a:endParaRPr>
                    </a:p>
                  </a:txBody>
                  <a:tcPr anchor="ctr"/>
                </a:tc>
                <a:tc>
                  <a:txBody>
                    <a:bodyPr/>
                    <a:lstStyle/>
                    <a:p>
                      <a:pPr algn="just"/>
                      <a:r>
                        <a:rPr lang="en-IN">
                          <a:latin typeface="Times New Roman"/>
                          <a:cs typeface="Times New Roman"/>
                        </a:rPr>
                        <a:t>No</a:t>
                      </a:r>
                      <a:endParaRPr lang="en-IN" dirty="0">
                        <a:latin typeface="Times New Roman"/>
                        <a:cs typeface="Times New Roman"/>
                      </a:endParaRPr>
                    </a:p>
                  </a:txBody>
                  <a:tcPr anchor="ctr"/>
                </a:tc>
                <a:tc>
                  <a:txBody>
                    <a:bodyPr/>
                    <a:lstStyle/>
                    <a:p>
                      <a:pPr algn="just"/>
                      <a:r>
                        <a:rPr lang="en-IN">
                          <a:latin typeface="Times New Roman"/>
                          <a:cs typeface="Times New Roman"/>
                        </a:rPr>
                        <a:t>Yes</a:t>
                      </a:r>
                      <a:endParaRPr lang="en-IN" dirty="0">
                        <a:latin typeface="Times New Roman"/>
                        <a:cs typeface="Times New Roman"/>
                      </a:endParaRPr>
                    </a:p>
                  </a:txBody>
                  <a:tcPr anchor="ctr"/>
                </a:tc>
                <a:tc>
                  <a:txBody>
                    <a:bodyPr/>
                    <a:lstStyle/>
                    <a:p>
                      <a:pPr algn="just"/>
                      <a:r>
                        <a:rPr lang="en-IN">
                          <a:latin typeface="Times New Roman"/>
                          <a:cs typeface="Times New Roman"/>
                        </a:rPr>
                        <a:t>No</a:t>
                      </a:r>
                      <a:endParaRPr lang="en-IN" dirty="0">
                        <a:latin typeface="Times New Roman"/>
                        <a:cs typeface="Times New Roman"/>
                      </a:endParaRPr>
                    </a:p>
                  </a:txBody>
                  <a:tcPr anchor="ctr"/>
                </a:tc>
                <a:tc>
                  <a:txBody>
                    <a:bodyPr/>
                    <a:lstStyle/>
                    <a:p>
                      <a:pPr algn="just"/>
                      <a:r>
                        <a:rPr lang="en-IN" dirty="0">
                          <a:latin typeface="Times New Roman" panose="02020603050405020304" pitchFamily="18" charset="0"/>
                          <a:cs typeface="Times New Roman" panose="02020603050405020304" pitchFamily="18" charset="0"/>
                        </a:rPr>
                        <a:t>Yes</a:t>
                      </a:r>
                    </a:p>
                  </a:txBody>
                  <a:tcPr anchor="ctr"/>
                </a:tc>
                <a:extLst>
                  <a:ext uri="{0D108BD9-81ED-4DB2-BD59-A6C34878D82A}">
                    <a16:rowId xmlns:a16="http://schemas.microsoft.com/office/drawing/2014/main" val="946634973"/>
                  </a:ext>
                </a:extLst>
              </a:tr>
            </a:tbl>
          </a:graphicData>
        </a:graphic>
      </p:graphicFrame>
      <p:pic>
        <p:nvPicPr>
          <p:cNvPr id="5" name="Graphic 4" descr="Person with idea">
            <a:extLst>
              <a:ext uri="{FF2B5EF4-FFF2-40B4-BE49-F238E27FC236}">
                <a16:creationId xmlns:a16="http://schemas.microsoft.com/office/drawing/2014/main" id="{DEEF9DA5-D436-5CD8-F51D-AC1C3372A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64944" y="106052"/>
            <a:ext cx="914400" cy="914400"/>
          </a:xfrm>
          <a:prstGeom prst="rect">
            <a:avLst/>
          </a:prstGeom>
        </p:spPr>
      </p:pic>
    </p:spTree>
    <p:extLst>
      <p:ext uri="{BB962C8B-B14F-4D97-AF65-F5344CB8AC3E}">
        <p14:creationId xmlns:p14="http://schemas.microsoft.com/office/powerpoint/2010/main" val="1728544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3"/>
            <a:ext cx="11326761" cy="528079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algn="just"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algn="just"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project involves the design and implementation of  UART and Flex Ray  communication protocols using Verilog. These protocols were developed in compliance with industry standards for data transfer, signal integrity, and timing. </a:t>
            </a:r>
          </a:p>
          <a:p>
            <a:pPr marL="285750" marR="0" lvl="0" indent="-285750" algn="just"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functionality of each protocol was verified through simulation and waveform analysis. UART for reliable serial transmission, and Flex Ray protocol is crucial for functional verification in Verilog as it ensures deterministic, high-speed, and fault-tolerant communication in automotive and safety-critical systems.</a:t>
            </a:r>
          </a:p>
          <a:p>
            <a:pPr marL="285750" marR="0" lvl="0" indent="-285750" algn="just"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verification of the SPI, I2C, UART,  CAN and Flex Ray protocols in the logic design phase demonstrates their reliability and adherence to communication standards.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algn="just"/>
            <a:r>
              <a:rPr lang="en-IN" b="1" dirty="0">
                <a:latin typeface="Verdana" panose="020B0604030504040204" pitchFamily="34" charset="0"/>
                <a:ea typeface="Verdana" panose="020B0604030504040204" pitchFamily="34" charset="0"/>
              </a:rPr>
              <a:t>Future Work</a:t>
            </a:r>
          </a:p>
          <a:p>
            <a:pPr algn="just"/>
            <a:endParaRPr lang="en-IN" sz="1600" b="1"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en-US" sz="1600" dirty="0">
                <a:latin typeface="Times New Roman"/>
                <a:ea typeface="Verdana"/>
                <a:cs typeface="Times New Roman"/>
              </a:rPr>
              <a:t> </a:t>
            </a:r>
            <a:r>
              <a:rPr lang="en" sz="1600" dirty="0">
                <a:latin typeface="Times New Roman"/>
                <a:ea typeface="Verdana"/>
                <a:cs typeface="Times New Roman"/>
              </a:rPr>
              <a:t>The expansion of this project will result in producing an IEEE paper which details UART and </a:t>
            </a:r>
            <a:r>
              <a:rPr lang="en" sz="1600" dirty="0" err="1">
                <a:latin typeface="Times New Roman"/>
                <a:ea typeface="Verdana"/>
                <a:cs typeface="Times New Roman"/>
              </a:rPr>
              <a:t>FlexRay</a:t>
            </a:r>
            <a:r>
              <a:rPr lang="en" sz="1600" dirty="0">
                <a:latin typeface="Times New Roman"/>
                <a:ea typeface="Verdana"/>
                <a:cs typeface="Times New Roman"/>
              </a:rPr>
              <a:t> protocol implementation together with functional verification testing. The paper conducts a comprehensive breakdown of protocol design while examining simulation outcomes and verification strategies to deliver scientific contributions for embedded as well as automotive communication systems.</a:t>
            </a:r>
            <a:endParaRPr lang="en-US" sz="1600" dirty="0">
              <a:latin typeface="Times New Roman"/>
              <a:ea typeface="Verdana" panose="020B0604030504040204" pitchFamily="34" charset="0"/>
              <a:cs typeface="Times New Roman"/>
            </a:endParaRPr>
          </a:p>
          <a:p>
            <a:pPr marR="0" lvl="0" algn="just" rtl="0">
              <a:lnSpc>
                <a:spcPct val="100000"/>
              </a:lnSpc>
              <a:spcBef>
                <a:spcPts val="0"/>
              </a:spcBef>
              <a:spcAft>
                <a:spcPts val="0"/>
              </a:spcAft>
            </a:pPr>
            <a:endParaRPr lang="en-IN" sz="1600" dirty="0">
              <a:latin typeface="Times New Roman"/>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Objective and Goals</a:t>
            </a:r>
            <a:endParaRPr dirty="0">
              <a:latin typeface="Times New Roman" panose="02020603050405020304" pitchFamily="18" charset="0"/>
              <a:cs typeface="Times New Roman" panose="02020603050405020304" pitchFamily="18" charset="0"/>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Objective </a:t>
            </a:r>
            <a:endParaRPr sz="1000" b="1"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613127"/>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423111"/>
            <a:ext cx="10515600" cy="310854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dirty="0">
                <a:latin typeface="Times New Roman"/>
                <a:ea typeface="Verdana"/>
                <a:cs typeface="Times New Roman"/>
              </a:rPr>
              <a:t>To implement I2C, SPI, UART, CAN and FLEX RAY communication protocols using Verilog.</a:t>
            </a:r>
          </a:p>
          <a:p>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To evaluate key performance metrics such as data transfer rates, latency, and transfer interference for the implemented communication protocols.</a:t>
            </a:r>
          </a:p>
          <a:p>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ea typeface="Verdana" panose="020B0604030504040204" pitchFamily="34" charset="0"/>
                <a:cs typeface="Times New Roman" panose="02020603050405020304" pitchFamily="18" charset="0"/>
              </a:rPr>
              <a:t>To propose optimized configurations for protocols, enhancing communication efficiency, scalability, and reliability for Software Defined Vehicles (SDVs).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905501" y="4088938"/>
            <a:ext cx="10638504" cy="2289858"/>
          </a:xfrm>
          <a:prstGeom prst="rect">
            <a:avLst/>
          </a:prstGeom>
          <a:noFill/>
        </p:spPr>
        <p:txBody>
          <a:bodyPr wrap="square" lIns="91440" tIns="45720" rIns="91440" bIns="45720" rtlCol="0" anchor="t">
            <a:spAutoFit/>
          </a:bodyPr>
          <a:lstStyle/>
          <a:p>
            <a:pPr algn="just">
              <a:lnSpc>
                <a:spcPct val="115000"/>
              </a:lnSpc>
            </a:pPr>
            <a:r>
              <a:rPr lang="en-IN" sz="1600" b="1" dirty="0">
                <a:effectLst/>
                <a:latin typeface="Times New Roman"/>
                <a:ea typeface="Times New Roman" panose="02020603050405020304" pitchFamily="18" charset="0"/>
                <a:cs typeface="Times New Roman"/>
              </a:rPr>
              <a:t>Design and Implementation</a:t>
            </a:r>
            <a:r>
              <a:rPr lang="en-IN" sz="1600" dirty="0">
                <a:effectLst/>
                <a:latin typeface="Times New Roman"/>
                <a:ea typeface="Times New Roman" panose="02020603050405020304" pitchFamily="18" charset="0"/>
                <a:cs typeface="Times New Roman"/>
              </a:rPr>
              <a:t>: To design and implement the CAN, I2C, </a:t>
            </a:r>
            <a:r>
              <a:rPr lang="en-IN" sz="1600" dirty="0">
                <a:latin typeface="Times New Roman"/>
                <a:ea typeface="Times New Roman" panose="02020603050405020304" pitchFamily="18" charset="0"/>
                <a:cs typeface="Times New Roman"/>
              </a:rPr>
              <a:t>UART, SPI</a:t>
            </a:r>
            <a:r>
              <a:rPr lang="en-IN" sz="1600" dirty="0">
                <a:effectLst/>
                <a:latin typeface="Times New Roman"/>
                <a:ea typeface="Times New Roman" panose="02020603050405020304" pitchFamily="18" charset="0"/>
                <a:cs typeface="Times New Roman"/>
              </a:rPr>
              <a:t> </a:t>
            </a:r>
            <a:r>
              <a:rPr lang="en-IN" sz="1600" dirty="0">
                <a:latin typeface="Times New Roman"/>
                <a:ea typeface="Times New Roman" panose="02020603050405020304" pitchFamily="18" charset="0"/>
                <a:cs typeface="Times New Roman"/>
              </a:rPr>
              <a:t>and Flex Ray </a:t>
            </a:r>
            <a:r>
              <a:rPr lang="en-IN" sz="1600" dirty="0">
                <a:effectLst/>
                <a:latin typeface="Times New Roman"/>
                <a:ea typeface="Times New Roman" panose="02020603050405020304" pitchFamily="18" charset="0"/>
                <a:cs typeface="Times New Roman"/>
              </a:rPr>
              <a:t>communication protocols in Verilog, ensuring each protocol meets industry standards for data transfer, signal integrity, and timing.</a:t>
            </a:r>
          </a:p>
          <a:p>
            <a:pPr algn="just">
              <a:lnSpc>
                <a:spcPct val="115000"/>
              </a:lnSpc>
            </a:pP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Simulation and Validation</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 To simulate the functionality of each protocol and validate their performance through waveform analysis, ensuring reliable data transmission, real-time communication, and error detection.</a:t>
            </a:r>
          </a:p>
          <a:p>
            <a:pPr algn="just">
              <a:lnSpc>
                <a:spcPct val="115000"/>
              </a:lnSpc>
            </a:pPr>
            <a:r>
              <a:rPr lang="en-US" sz="1600" b="1" dirty="0">
                <a:latin typeface="Times New Roman"/>
                <a:cs typeface="Times New Roman"/>
              </a:rPr>
              <a:t>Functional Verification</a:t>
            </a:r>
            <a:r>
              <a:rPr lang="en-US" sz="1600" dirty="0">
                <a:latin typeface="Times New Roman"/>
                <a:cs typeface="Times New Roman"/>
              </a:rPr>
              <a:t>: To verify the functionality of  CAN, I2C, SPI, UART and Flex Ray communication protocols and efficient hardware utilization, and compliance with industry standards for timing and reliability.</a:t>
            </a:r>
          </a:p>
          <a:p>
            <a:pPr>
              <a:lnSpc>
                <a:spcPct val="115000"/>
              </a:lnSpc>
            </a:pP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675004" y="2830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Contribution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167804" y="940496"/>
            <a:ext cx="5761704" cy="573576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Team Progress and Movement</a:t>
            </a:r>
          </a:p>
          <a:p>
            <a:pPr marL="0" marR="0" lvl="0" indent="0" algn="just" rtl="0">
              <a:lnSpc>
                <a:spcPct val="100000"/>
              </a:lnSpc>
              <a:spcBef>
                <a:spcPts val="0"/>
              </a:spcBef>
              <a:spcAft>
                <a:spcPts val="0"/>
              </a:spcAft>
              <a:buNone/>
            </a:pPr>
            <a:endParaRPr lang="en-IN" sz="1800" b="1"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algn="just" rtl="0">
              <a:lnSpc>
                <a:spcPct val="100000"/>
              </a:lnSpc>
              <a:spcBef>
                <a:spcPts val="0"/>
              </a:spcBef>
              <a:spcAft>
                <a:spcPts val="0"/>
              </a:spcAft>
              <a:buNone/>
            </a:pPr>
            <a:endParaRPr lang="en-IN" sz="1800" b="1"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algn="just" rtl="0">
              <a:lnSpc>
                <a:spcPct val="100000"/>
              </a:lnSpc>
              <a:spcBef>
                <a:spcPts val="0"/>
              </a:spcBef>
              <a:spcAft>
                <a:spcPts val="0"/>
              </a:spcAft>
              <a:buFont typeface="Arial" panose="020B0604020202020204" pitchFamily="34" charset="0"/>
              <a:buChar char="•"/>
            </a:pPr>
            <a:r>
              <a:rPr lang="en-US" sz="1600" b="1" dirty="0">
                <a:latin typeface="Times New Roman"/>
                <a:ea typeface="Verdana"/>
                <a:cs typeface="Times New Roman"/>
              </a:rPr>
              <a:t>Initial Progress</a:t>
            </a:r>
            <a:r>
              <a:rPr lang="en-US" sz="1600" dirty="0">
                <a:latin typeface="Times New Roman"/>
                <a:ea typeface="Verdana"/>
                <a:cs typeface="Times New Roman"/>
              </a:rPr>
              <a:t>: Researched the UART  and Flex Ray protocols gathered specifications, and developed the initial Verilog design.</a:t>
            </a:r>
          </a:p>
          <a:p>
            <a:pPr marL="285750" marR="0" lvl="0" indent="-285750" algn="just" rtl="0">
              <a:lnSpc>
                <a:spcPct val="100000"/>
              </a:lnSpc>
              <a:spcBef>
                <a:spcPts val="0"/>
              </a:spcBef>
              <a:spcAft>
                <a:spcPts val="0"/>
              </a:spcAft>
              <a:buFont typeface="Arial" panose="020B0604020202020204" pitchFamily="34" charset="0"/>
              <a:buChar char="•"/>
            </a:pP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algn="just" rtl="0">
              <a:lnSpc>
                <a:spcPct val="100000"/>
              </a:lnSpc>
              <a:spcBef>
                <a:spcPts val="0"/>
              </a:spcBef>
              <a:spcAft>
                <a:spcPts val="0"/>
              </a:spcAft>
              <a:buFont typeface="Arial" panose="020B0604020202020204" pitchFamily="34" charset="0"/>
              <a:buChar char="•"/>
            </a:pPr>
            <a:r>
              <a:rPr lang="en-US" sz="1600" b="1" dirty="0">
                <a:latin typeface="Times New Roman"/>
                <a:ea typeface="Verdana"/>
                <a:cs typeface="Times New Roman"/>
              </a:rPr>
              <a:t>Mid-Progress</a:t>
            </a:r>
            <a:r>
              <a:rPr lang="en-US" sz="1600" dirty="0">
                <a:latin typeface="Times New Roman"/>
                <a:ea typeface="Verdana"/>
                <a:cs typeface="Times New Roman"/>
              </a:rPr>
              <a:t>: Completed the first set of simulations for the protocols, refining the code to ensure error detection works as expected. Integrated feedback from guide the team for improvements. And also, we made IEEE Paper and presented at ESCI 2025 International Conference.</a:t>
            </a:r>
          </a:p>
          <a:p>
            <a:pPr marL="285750" marR="0" lvl="0" indent="-285750" algn="just" rtl="0">
              <a:lnSpc>
                <a:spcPct val="100000"/>
              </a:lnSpc>
              <a:spcBef>
                <a:spcPts val="0"/>
              </a:spcBef>
              <a:spcAft>
                <a:spcPts val="0"/>
              </a:spcAft>
              <a:buFont typeface="Arial" panose="020B0604020202020204" pitchFamily="34" charset="0"/>
              <a:buChar char="•"/>
            </a:pPr>
            <a:endParaRPr lang="en-US"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algn="just" rtl="0">
              <a:lnSpc>
                <a:spcPct val="100000"/>
              </a:lnSpc>
              <a:spcBef>
                <a:spcPts val="0"/>
              </a:spcBef>
              <a:spcAft>
                <a:spcPts val="0"/>
              </a:spcAft>
              <a:buFont typeface="Arial" panose="020B0604020202020204" pitchFamily="34" charset="0"/>
              <a:buChar char="•"/>
            </a:pPr>
            <a:r>
              <a:rPr lang="en-US" sz="1600" b="1" dirty="0">
                <a:latin typeface="Times New Roman"/>
                <a:ea typeface="Verdana"/>
                <a:cs typeface="Times New Roman"/>
              </a:rPr>
              <a:t>Final Progress</a:t>
            </a:r>
            <a:r>
              <a:rPr lang="en-US" sz="1600" dirty="0">
                <a:latin typeface="Times New Roman"/>
                <a:ea typeface="Verdana"/>
                <a:cs typeface="Times New Roman"/>
              </a:rPr>
              <a:t>: Finalized the protocols design and ensured successful simulation waveforms, prepared the GitHub repository for final submission, and contributed to the final report documentation and poster design.</a:t>
            </a:r>
          </a:p>
          <a:p>
            <a:pPr marR="0" lvl="0" algn="just"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092068" y="939994"/>
            <a:ext cx="5731224" cy="656888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Individual Contribution </a:t>
            </a:r>
          </a:p>
          <a:p>
            <a:pPr algn="just"/>
            <a:endParaRPr lang="en-IN" sz="1800" b="1" dirty="0">
              <a:latin typeface="Times New Roman"/>
              <a:ea typeface="Verdana"/>
              <a:cs typeface="Times New Roman"/>
            </a:endParaRPr>
          </a:p>
          <a:p>
            <a:pPr lvl="3" algn="just"/>
            <a:r>
              <a:rPr lang="en-IN" sz="1800" b="1" dirty="0">
                <a:latin typeface="Times New Roman"/>
                <a:ea typeface="Verdana"/>
                <a:cs typeface="Times New Roman"/>
              </a:rPr>
              <a:t>Key contributions: Sunkara Venkatesh </a:t>
            </a:r>
          </a:p>
          <a:p>
            <a:pPr marL="285750" indent="-285750" algn="just">
              <a:buChar char="•"/>
            </a:pPr>
            <a:r>
              <a:rPr lang="en-US" sz="1600" dirty="0">
                <a:latin typeface="Times New Roman"/>
                <a:ea typeface="Verdana"/>
              </a:rPr>
              <a:t>Implemented the FlexRay frame protocol in Verilog and configured synchronization mechanisms.</a:t>
            </a:r>
            <a:endParaRPr lang="en-US" sz="1600" dirty="0">
              <a:latin typeface="Times New Roman"/>
              <a:ea typeface="Verdana"/>
              <a:cs typeface="Times New Roman" panose="02020603050405020304" pitchFamily="18" charset="0"/>
            </a:endParaRPr>
          </a:p>
          <a:p>
            <a:pPr marL="285750" indent="-285750" algn="just">
              <a:buChar char="•"/>
            </a:pPr>
            <a:r>
              <a:rPr lang="en-US" sz="1600" dirty="0">
                <a:latin typeface="Times New Roman"/>
                <a:ea typeface="Verdana"/>
              </a:rPr>
              <a:t>Contributed to writing the research paper.</a:t>
            </a:r>
          </a:p>
          <a:p>
            <a:pPr marL="285750" indent="-285750" algn="just">
              <a:buChar char="•"/>
            </a:pPr>
            <a:r>
              <a:rPr lang="en-US" sz="1600" dirty="0">
                <a:latin typeface="Times New Roman"/>
                <a:ea typeface="Verdana"/>
              </a:rPr>
              <a:t>Created and presented  PPT for the project to be used for demonstrations and conference submissions.</a:t>
            </a:r>
          </a:p>
          <a:p>
            <a:pPr lvl="3" algn="just"/>
            <a:r>
              <a:rPr lang="en-IN" sz="1600" b="1" dirty="0">
                <a:latin typeface="Times New Roman"/>
                <a:ea typeface="Verdana"/>
                <a:cs typeface="Times New Roman"/>
              </a:rPr>
              <a:t>Key contributions : Poluru Sai Chaithanya </a:t>
            </a:r>
          </a:p>
          <a:p>
            <a:pPr marL="285750" indent="-285750" algn="just">
              <a:buChar char="•"/>
            </a:pPr>
            <a:r>
              <a:rPr lang="en-IN" sz="1600" dirty="0">
                <a:latin typeface="Times New Roman"/>
                <a:ea typeface="Verdana"/>
              </a:rPr>
              <a:t>Implemented the UART protocol using Verilog in Vivado 2016.2.</a:t>
            </a:r>
          </a:p>
          <a:p>
            <a:pPr marL="285750" indent="-285750" algn="just">
              <a:buChar char="•"/>
            </a:pPr>
            <a:r>
              <a:rPr lang="en-IN" sz="1600" dirty="0">
                <a:latin typeface="Times New Roman"/>
                <a:ea typeface="Verdana"/>
              </a:rPr>
              <a:t>Developed testbenches for UART and verified functionality through waveform analysis.</a:t>
            </a:r>
          </a:p>
          <a:p>
            <a:pPr marL="285750" indent="-285750" algn="just">
              <a:buChar char="•"/>
            </a:pPr>
            <a:r>
              <a:rPr lang="en-IN" sz="1600" dirty="0">
                <a:latin typeface="Times New Roman"/>
                <a:ea typeface="Verdana"/>
              </a:rPr>
              <a:t>Prepared the detailed project report, documenting methodologies, results, and analysis.</a:t>
            </a:r>
          </a:p>
          <a:p>
            <a:pPr lvl="3" algn="just"/>
            <a:r>
              <a:rPr lang="en-IN" sz="1600" b="1" dirty="0">
                <a:latin typeface="Times New Roman"/>
                <a:ea typeface="Verdana"/>
                <a:cs typeface="Times New Roman"/>
              </a:rPr>
              <a:t>Key contributions: Gurram Chethan Sree Royal</a:t>
            </a:r>
          </a:p>
          <a:p>
            <a:pPr marL="285750" lvl="1" indent="-285750" algn="just">
              <a:buFont typeface="Arial" panose="020B0604020202020204" pitchFamily="34" charset="0"/>
              <a:buChar char="•"/>
            </a:pPr>
            <a:r>
              <a:rPr lang="en-IN" sz="1600" dirty="0">
                <a:latin typeface="Times New Roman"/>
                <a:ea typeface="Verdana"/>
              </a:rPr>
              <a:t>Conducted testing and debugging for both UART and Flex Ray implementations to ensure error-free transmission.</a:t>
            </a:r>
          </a:p>
          <a:p>
            <a:pPr marL="285750" lvl="1" indent="-285750" algn="just">
              <a:buFont typeface="Arial" panose="020B0604020202020204" pitchFamily="34" charset="0"/>
              <a:buChar char="•"/>
            </a:pPr>
            <a:r>
              <a:rPr lang="en-IN" sz="1600" dirty="0">
                <a:latin typeface="Times New Roman"/>
                <a:ea typeface="Verdana"/>
              </a:rPr>
              <a:t>Performed comparative analysis of UART and Flex Ray with existing protocols like I2C, SPI, and CAN.</a:t>
            </a:r>
          </a:p>
          <a:p>
            <a:pPr marL="285750" lvl="1" indent="-285750" algn="just">
              <a:buFont typeface="Arial" panose="020B0604020202020204" pitchFamily="34" charset="0"/>
              <a:buChar char="•"/>
            </a:pPr>
            <a:r>
              <a:rPr lang="en-IN" sz="1600" dirty="0">
                <a:latin typeface="Times New Roman"/>
                <a:ea typeface="Verdana"/>
              </a:rPr>
              <a:t>Designed the project poster for exhibition.</a:t>
            </a:r>
          </a:p>
          <a:p>
            <a:pPr algn="just"/>
            <a:endParaRPr lang="en-IN" sz="1600" dirty="0">
              <a:latin typeface="Times New Roman"/>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dirty="0">
                <a:solidFill>
                  <a:srgbClr val="007069"/>
                </a:solidFill>
                <a:latin typeface="Open Sans"/>
                <a:ea typeface="Open Sans"/>
                <a:cs typeface="Open Sans"/>
                <a:sym typeface="Open Sans"/>
              </a:rPr>
              <a:t>THANK </a:t>
            </a:r>
            <a:r>
              <a:rPr lang="en-US" sz="11500" b="1" i="0" u="none" strike="noStrike" cap="none" dirty="0">
                <a:solidFill>
                  <a:srgbClr val="A5A5A5"/>
                </a:solidFill>
                <a:latin typeface="Open Sans"/>
                <a:ea typeface="Open Sans"/>
                <a:cs typeface="Open Sans"/>
                <a:sym typeface="Open Sans"/>
              </a:rPr>
              <a:t>YOU</a:t>
            </a:r>
            <a:endParaRPr sz="1400" b="0" i="0" u="none" strike="noStrike" cap="none" dirty="0">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3" name="OTLSHAPE_TB_00000000000000000000000000000000_LeftEndCaps" hidden="1"/>
          <p:cNvSpPr txBox="1"/>
          <p:nvPr>
            <p:custDataLst>
              <p:tags r:id="rId2"/>
            </p:custDataLst>
          </p:nvPr>
        </p:nvSpPr>
        <p:spPr>
          <a:xfrm>
            <a:off x="317500" y="3194219"/>
            <a:ext cx="469900"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2"/>
                </a:solidFill>
                <a:effectLst/>
                <a:uLnTx/>
                <a:uFillTx/>
                <a:latin typeface="Calibri" panose="020F0502020204030204" pitchFamily="34" charset="0"/>
                <a:ea typeface="+mn-ea"/>
                <a:cs typeface="+mn-cs"/>
              </a:rPr>
              <a:t>2018</a:t>
            </a:r>
          </a:p>
        </p:txBody>
      </p:sp>
      <p:sp>
        <p:nvSpPr>
          <p:cNvPr id="7094" name="OTLSHAPE_TB_00000000000000000000000000000000_RightEndCaps" hidden="1"/>
          <p:cNvSpPr txBox="1"/>
          <p:nvPr>
            <p:custDataLst>
              <p:tags r:id="rId3"/>
            </p:custDataLst>
          </p:nvPr>
        </p:nvSpPr>
        <p:spPr>
          <a:xfrm>
            <a:off x="11411034" y="3194219"/>
            <a:ext cx="469900"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pitchFamily="34" charset="0"/>
                <a:ea typeface="+mn-ea"/>
                <a:cs typeface="+mn-cs"/>
              </a:rPr>
              <a:t>2019</a:t>
            </a:r>
          </a:p>
        </p:txBody>
      </p:sp>
      <p:cxnSp>
        <p:nvCxnSpPr>
          <p:cNvPr id="7119" name="OTLSHAPE_M_7f583de0854a4cacb89837f3a379bb4a_Connector1"/>
          <p:cNvCxnSpPr/>
          <p:nvPr>
            <p:custDataLst>
              <p:tags r:id="rId4"/>
            </p:custDataLst>
          </p:nvPr>
        </p:nvCxnSpPr>
        <p:spPr>
          <a:xfrm>
            <a:off x="11227549" y="2222415"/>
            <a:ext cx="0" cy="92083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118" name="OTLSHAPE_M_6a283b367375415b92b0e5fc4e16a0cc_Connector1"/>
          <p:cNvCxnSpPr/>
          <p:nvPr>
            <p:custDataLst>
              <p:tags r:id="rId5"/>
            </p:custDataLst>
          </p:nvPr>
        </p:nvCxnSpPr>
        <p:spPr>
          <a:xfrm>
            <a:off x="7115134" y="2364624"/>
            <a:ext cx="0" cy="597895"/>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7" name="OTLSHAPE_M_a54bc827b05146d18b559f618723e2b4_Connector1"/>
          <p:cNvCxnSpPr>
            <a:cxnSpLocks/>
          </p:cNvCxnSpPr>
          <p:nvPr>
            <p:custDataLst>
              <p:tags r:id="rId6"/>
            </p:custDataLst>
          </p:nvPr>
        </p:nvCxnSpPr>
        <p:spPr>
          <a:xfrm>
            <a:off x="4019846" y="2055043"/>
            <a:ext cx="0" cy="101528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116" name="OTLSHAPE_M_a58f29487c0343c08abcf41913e40cae_Connector1"/>
          <p:cNvCxnSpPr/>
          <p:nvPr>
            <p:custDataLst>
              <p:tags r:id="rId7"/>
            </p:custDataLst>
          </p:nvPr>
        </p:nvCxnSpPr>
        <p:spPr>
          <a:xfrm>
            <a:off x="1313793" y="2225230"/>
            <a:ext cx="0" cy="91802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7095" name="OTLSHAPE_TB_00000000000000000000000000000000_ScaleContainer"/>
          <p:cNvSpPr/>
          <p:nvPr>
            <p:custDataLst>
              <p:tags r:id="rId8"/>
            </p:custDataLst>
          </p:nvPr>
        </p:nvSpPr>
        <p:spPr>
          <a:xfrm>
            <a:off x="933365" y="3143250"/>
            <a:ext cx="10337800" cy="381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96" name="OTLSHAPE_TB_00000000000000000000000000000000_ElapsedTime" hidden="1"/>
          <p:cNvSpPr/>
          <p:nvPr>
            <p:custDataLst>
              <p:tags r:id="rId9"/>
            </p:custDataLst>
          </p:nvPr>
        </p:nvSpPr>
        <p:spPr>
          <a:xfrm>
            <a:off x="933365" y="3143250"/>
            <a:ext cx="0" cy="0"/>
          </a:xfrm>
          <a:prstGeom prst="rect">
            <a:avLst/>
          </a:prstGeom>
          <a:solidFill>
            <a:schemeClr val="dk1">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97" name="OTLSHAPE_TB_00000000000000000000000000000000_TodayMarkerShape" hidden="1"/>
          <p:cNvSpPr/>
          <p:nvPr>
            <p:custDataLst>
              <p:tags r:id="rId10"/>
            </p:custDataLst>
          </p:nvPr>
        </p:nvSpPr>
        <p:spPr>
          <a:xfrm>
            <a:off x="878937" y="3524250"/>
            <a:ext cx="114300" cy="127000"/>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98" name="OTLSHAPE_TB_00000000000000000000000000000000_TodayMarkerText" hidden="1"/>
          <p:cNvSpPr txBox="1"/>
          <p:nvPr>
            <p:custDataLst>
              <p:tags r:id="rId11"/>
            </p:custDataLst>
          </p:nvPr>
        </p:nvSpPr>
        <p:spPr>
          <a:xfrm>
            <a:off x="5213188" y="3651250"/>
            <a:ext cx="0" cy="0"/>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dk1"/>
                </a:solidFill>
                <a:effectLst/>
                <a:uLnTx/>
                <a:uFillTx/>
                <a:latin typeface="Calibri" panose="020F0502020204030204" pitchFamily="34" charset="0"/>
                <a:ea typeface="+mn-ea"/>
                <a:cs typeface="+mn-cs"/>
              </a:rPr>
              <a:t>Today</a:t>
            </a:r>
          </a:p>
        </p:txBody>
      </p:sp>
      <p:sp>
        <p:nvSpPr>
          <p:cNvPr id="7099" name="OTLSHAPE_TB_00000000000000000000000000000000_TimescaleInterval1"/>
          <p:cNvSpPr txBox="1"/>
          <p:nvPr>
            <p:custDataLst>
              <p:tags r:id="rId12"/>
            </p:custDataLst>
          </p:nvPr>
        </p:nvSpPr>
        <p:spPr>
          <a:xfrm>
            <a:off x="996865" y="3256238"/>
            <a:ext cx="2286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10" dirty="0">
                <a:solidFill>
                  <a:schemeClr val="lt1"/>
                </a:solidFill>
                <a:latin typeface="Times New Roman" panose="02020603050405020304" pitchFamily="18" charset="0"/>
                <a:cs typeface="Times New Roman" panose="02020603050405020304" pitchFamily="18" charset="0"/>
              </a:rPr>
              <a:t>July-2024</a:t>
            </a:r>
          </a:p>
        </p:txBody>
      </p:sp>
      <p:sp>
        <p:nvSpPr>
          <p:cNvPr id="7101" name="OTLSHAPE_TB_00000000000000000000000000000000_TimescaleInterval2"/>
          <p:cNvSpPr txBox="1"/>
          <p:nvPr>
            <p:custDataLst>
              <p:tags r:id="rId13"/>
            </p:custDataLst>
          </p:nvPr>
        </p:nvSpPr>
        <p:spPr>
          <a:xfrm>
            <a:off x="2156588" y="3256238"/>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chemeClr val="lt1"/>
                </a:solidFill>
                <a:latin typeface="Times New Roman" panose="02020603050405020304" pitchFamily="18" charset="0"/>
                <a:cs typeface="Times New Roman" panose="02020603050405020304" pitchFamily="18" charset="0"/>
              </a:rPr>
              <a:t>August</a:t>
            </a:r>
            <a:endParaRPr kumimoji="0" lang="en-US" sz="1600" b="0" i="0" u="none" strike="noStrike" kern="1200" cap="none" spc="-8" normalizeH="0" baseline="0" noProof="0" dirty="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sp>
        <p:nvSpPr>
          <p:cNvPr id="7105" name="OTLSHAPE_TB_00000000000000000000000000000000_TimescaleInterval4"/>
          <p:cNvSpPr txBox="1"/>
          <p:nvPr>
            <p:custDataLst>
              <p:tags r:id="rId14"/>
            </p:custDataLst>
          </p:nvPr>
        </p:nvSpPr>
        <p:spPr>
          <a:xfrm>
            <a:off x="4438622" y="3256238"/>
            <a:ext cx="2032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chemeClr val="lt1"/>
                </a:solidFill>
                <a:latin typeface="Times New Roman" panose="02020603050405020304" pitchFamily="18" charset="0"/>
                <a:cs typeface="Times New Roman" panose="02020603050405020304" pitchFamily="18" charset="0"/>
              </a:rPr>
              <a:t>October</a:t>
            </a:r>
            <a:endParaRPr kumimoji="0" lang="en-US" sz="1600" b="0" i="0" u="none" strike="noStrike" kern="1200" cap="none" spc="-8" normalizeH="0" baseline="0" noProof="0" dirty="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sp>
        <p:nvSpPr>
          <p:cNvPr id="7107" name="OTLSHAPE_TB_00000000000000000000000000000000_TimescaleInterval5"/>
          <p:cNvSpPr txBox="1"/>
          <p:nvPr>
            <p:custDataLst>
              <p:tags r:id="rId15"/>
            </p:custDataLst>
          </p:nvPr>
        </p:nvSpPr>
        <p:spPr>
          <a:xfrm>
            <a:off x="5689807" y="3269256"/>
            <a:ext cx="8980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chemeClr val="lt1"/>
                </a:solidFill>
                <a:latin typeface="Times New Roman" panose="02020603050405020304" pitchFamily="18" charset="0"/>
                <a:cs typeface="Times New Roman" panose="02020603050405020304" pitchFamily="18" charset="0"/>
              </a:rPr>
              <a:t>November</a:t>
            </a:r>
            <a:endParaRPr kumimoji="0" lang="en-US" sz="1600" b="0" i="0" u="none" strike="noStrike" kern="1200" cap="none" spc="-8" normalizeH="0" baseline="0" noProof="0" dirty="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sp>
        <p:nvSpPr>
          <p:cNvPr id="7109" name="OTLSHAPE_TB_00000000000000000000000000000000_TimescaleInterval6"/>
          <p:cNvSpPr txBox="1"/>
          <p:nvPr>
            <p:custDataLst>
              <p:tags r:id="rId16"/>
            </p:custDataLst>
          </p:nvPr>
        </p:nvSpPr>
        <p:spPr>
          <a:xfrm>
            <a:off x="6720656" y="3256238"/>
            <a:ext cx="182742"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chemeClr val="lt1"/>
                </a:solidFill>
                <a:latin typeface="Times New Roman" panose="02020603050405020304" pitchFamily="18" charset="0"/>
                <a:ea typeface="Calibri"/>
                <a:cs typeface="Times New Roman" panose="02020603050405020304" pitchFamily="18" charset="0"/>
              </a:rPr>
              <a:t>December</a:t>
            </a:r>
            <a:endParaRPr lang="en-US" sz="1600" b="0" i="0" u="none" strike="noStrike" kern="1200" cap="none" spc="-8" normalizeH="0" baseline="0" noProof="0" dirty="0">
              <a:ln>
                <a:noFill/>
              </a:ln>
              <a:solidFill>
                <a:schemeClr val="lt1"/>
              </a:solidFill>
              <a:effectLst/>
              <a:uLnTx/>
              <a:uFillTx/>
              <a:latin typeface="Times New Roman" panose="02020603050405020304" pitchFamily="18" charset="0"/>
              <a:ea typeface="Calibri"/>
              <a:cs typeface="Times New Roman" panose="02020603050405020304" pitchFamily="18" charset="0"/>
            </a:endParaRPr>
          </a:p>
        </p:txBody>
      </p:sp>
      <p:sp>
        <p:nvSpPr>
          <p:cNvPr id="7111" name="OTLSHAPE_TB_00000000000000000000000000000000_TimescaleInterval7"/>
          <p:cNvSpPr txBox="1"/>
          <p:nvPr>
            <p:custDataLst>
              <p:tags r:id="rId17"/>
            </p:custDataLst>
          </p:nvPr>
        </p:nvSpPr>
        <p:spPr>
          <a:xfrm>
            <a:off x="7880379" y="3256238"/>
            <a:ext cx="207621"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chemeClr val="lt1"/>
                </a:solidFill>
                <a:latin typeface="Times New Roman" panose="02020603050405020304" pitchFamily="18" charset="0"/>
                <a:cs typeface="Times New Roman" panose="02020603050405020304" pitchFamily="18" charset="0"/>
              </a:rPr>
              <a:t>January</a:t>
            </a:r>
            <a:endParaRPr kumimoji="0" lang="en-US" sz="1600" b="0" i="0" u="none" strike="noStrike" kern="1200" cap="none" spc="-8" normalizeH="0" baseline="0" noProof="0" dirty="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sp>
        <p:nvSpPr>
          <p:cNvPr id="7113" name="OTLSHAPE_TB_00000000000000000000000000000000_TimescaleInterval8"/>
          <p:cNvSpPr txBox="1"/>
          <p:nvPr>
            <p:custDataLst>
              <p:tags r:id="rId18"/>
            </p:custDataLst>
          </p:nvPr>
        </p:nvSpPr>
        <p:spPr>
          <a:xfrm>
            <a:off x="9002691" y="3256238"/>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chemeClr val="lt1"/>
                </a:solidFill>
                <a:latin typeface="Times New Roman" panose="02020603050405020304" pitchFamily="18" charset="0"/>
                <a:cs typeface="Times New Roman" panose="02020603050405020304" pitchFamily="18" charset="0"/>
              </a:rPr>
              <a:t>February</a:t>
            </a:r>
            <a:endParaRPr kumimoji="0" lang="en-US" sz="1600" b="0" i="0" u="none" strike="noStrike" kern="1200" cap="none" spc="-8" normalizeH="0" baseline="0" noProof="0" dirty="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sp>
        <p:nvSpPr>
          <p:cNvPr id="7115" name="OTLSHAPE_TB_00000000000000000000000000000000_TimescaleInterval9"/>
          <p:cNvSpPr txBox="1"/>
          <p:nvPr>
            <p:custDataLst>
              <p:tags r:id="rId19"/>
            </p:custDataLst>
          </p:nvPr>
        </p:nvSpPr>
        <p:spPr>
          <a:xfrm>
            <a:off x="10162413" y="3256238"/>
            <a:ext cx="2667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10" dirty="0">
                <a:solidFill>
                  <a:schemeClr val="lt1"/>
                </a:solidFill>
                <a:latin typeface="Times New Roman" panose="02020603050405020304" pitchFamily="18" charset="0"/>
                <a:cs typeface="Times New Roman" panose="02020603050405020304" pitchFamily="18" charset="0"/>
              </a:rPr>
              <a:t>March-2025</a:t>
            </a:r>
            <a:endParaRPr kumimoji="0" lang="en-US" sz="1600" b="0" i="0" u="none" strike="noStrike" kern="1200" cap="none" spc="-10" normalizeH="0" baseline="0" noProof="0" dirty="0">
              <a:ln>
                <a:noFill/>
              </a:ln>
              <a:solidFill>
                <a:schemeClr val="lt1"/>
              </a:solidFill>
              <a:effectLst/>
              <a:uLnTx/>
              <a:uFillTx/>
              <a:latin typeface="Times New Roman" panose="02020603050405020304" pitchFamily="18" charset="0"/>
              <a:ea typeface="+mn-ea"/>
              <a:cs typeface="Times New Roman" panose="02020603050405020304" pitchFamily="18" charset="0"/>
            </a:endParaRPr>
          </a:p>
        </p:txBody>
      </p:sp>
      <p:cxnSp>
        <p:nvCxnSpPr>
          <p:cNvPr id="7100" name="OTLSHAPE_TB_00000000000000000000000000000000_Separator1"/>
          <p:cNvCxnSpPr/>
          <p:nvPr>
            <p:custDataLst>
              <p:tags r:id="rId20"/>
            </p:custDataLst>
          </p:nvPr>
        </p:nvCxnSpPr>
        <p:spPr>
          <a:xfrm>
            <a:off x="2093087"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2" name="OTLSHAPE_TB_00000000000000000000000000000000_Separator2"/>
          <p:cNvCxnSpPr/>
          <p:nvPr>
            <p:custDataLst>
              <p:tags r:id="rId21"/>
            </p:custDataLst>
          </p:nvPr>
        </p:nvCxnSpPr>
        <p:spPr>
          <a:xfrm>
            <a:off x="3215399"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4" name="OTLSHAPE_TB_00000000000000000000000000000000_Separator3"/>
          <p:cNvCxnSpPr/>
          <p:nvPr>
            <p:custDataLst>
              <p:tags r:id="rId22"/>
            </p:custDataLst>
          </p:nvPr>
        </p:nvCxnSpPr>
        <p:spPr>
          <a:xfrm>
            <a:off x="4375121"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6" name="OTLSHAPE_TB_00000000000000000000000000000000_Separator4"/>
          <p:cNvCxnSpPr/>
          <p:nvPr>
            <p:custDataLst>
              <p:tags r:id="rId23"/>
            </p:custDataLst>
          </p:nvPr>
        </p:nvCxnSpPr>
        <p:spPr>
          <a:xfrm>
            <a:off x="5545729" y="3206750"/>
            <a:ext cx="21772" cy="3302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8" name="OTLSHAPE_TB_00000000000000000000000000000000_Separator5"/>
          <p:cNvCxnSpPr/>
          <p:nvPr>
            <p:custDataLst>
              <p:tags r:id="rId24"/>
            </p:custDataLst>
          </p:nvPr>
        </p:nvCxnSpPr>
        <p:spPr>
          <a:xfrm>
            <a:off x="6700699" y="3228521"/>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0" name="OTLSHAPE_TB_00000000000000000000000000000000_Separator6"/>
          <p:cNvCxnSpPr/>
          <p:nvPr>
            <p:custDataLst>
              <p:tags r:id="rId25"/>
            </p:custDataLst>
          </p:nvPr>
        </p:nvCxnSpPr>
        <p:spPr>
          <a:xfrm>
            <a:off x="7816878"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2" name="OTLSHAPE_TB_00000000000000000000000000000000_Separator7"/>
          <p:cNvCxnSpPr/>
          <p:nvPr>
            <p:custDataLst>
              <p:tags r:id="rId26"/>
            </p:custDataLst>
          </p:nvPr>
        </p:nvCxnSpPr>
        <p:spPr>
          <a:xfrm>
            <a:off x="8939190"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4" name="OTLSHAPE_TB_00000000000000000000000000000000_Separator8"/>
          <p:cNvCxnSpPr/>
          <p:nvPr>
            <p:custDataLst>
              <p:tags r:id="rId27"/>
            </p:custDataLst>
          </p:nvPr>
        </p:nvCxnSpPr>
        <p:spPr>
          <a:xfrm>
            <a:off x="10098912"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77" name="OTLSHAPE_T_e6f5c918bdd649a1ac919cf22468a23b_ShapePercentage" hidden="1"/>
          <p:cNvSpPr/>
          <p:nvPr>
            <p:custDataLst>
              <p:tags r:id="rId28"/>
            </p:custDataLst>
          </p:nvPr>
        </p:nvSpPr>
        <p:spPr>
          <a:xfrm>
            <a:off x="6769388" y="4665345"/>
            <a:ext cx="12700" cy="152400"/>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85" name="OTLSHAPE_T_c109be9d91f84f3e99e4929ce565dd0c_ShapePercentage" hidden="1"/>
          <p:cNvSpPr/>
          <p:nvPr>
            <p:custDataLst>
              <p:tags r:id="rId29"/>
            </p:custDataLst>
          </p:nvPr>
        </p:nvSpPr>
        <p:spPr>
          <a:xfrm>
            <a:off x="8190982" y="4897755"/>
            <a:ext cx="12700" cy="152400"/>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6" name="OTLSHAPE_T_7c518fb37f2142bb8e0445920d0403b5_Duration" hidden="1"/>
          <p:cNvSpPr txBox="1"/>
          <p:nvPr>
            <p:custDataLst>
              <p:tags r:id="rId30"/>
            </p:custDataLst>
          </p:nvPr>
        </p:nvSpPr>
        <p:spPr>
          <a:xfrm>
            <a:off x="0" y="3727450"/>
            <a:ext cx="3302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8 days</a:t>
            </a:r>
          </a:p>
        </p:txBody>
      </p:sp>
      <p:sp>
        <p:nvSpPr>
          <p:cNvPr id="7147" name="OTLSHAPE_T_7c518fb37f2142bb8e0445920d0403b5_StartDate" hidden="1"/>
          <p:cNvSpPr txBox="1"/>
          <p:nvPr>
            <p:custDataLst>
              <p:tags r:id="rId31"/>
            </p:custDataLst>
          </p:nvPr>
        </p:nvSpPr>
        <p:spPr>
          <a:xfrm>
            <a:off x="0" y="388247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48" name="OTLSHAPE_T_7c518fb37f2142bb8e0445920d0403b5_EndDate" hidden="1"/>
          <p:cNvSpPr txBox="1"/>
          <p:nvPr>
            <p:custDataLst>
              <p:tags r:id="rId32"/>
            </p:custDataLst>
          </p:nvPr>
        </p:nvSpPr>
        <p:spPr>
          <a:xfrm>
            <a:off x="0" y="388247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50" name="OTLSHAPE_T_7c518fb37f2142bb8e0445920d0403b5_JoinedDate"/>
          <p:cNvSpPr txBox="1"/>
          <p:nvPr>
            <p:custDataLst>
              <p:tags r:id="rId33"/>
            </p:custDataLst>
          </p:nvPr>
        </p:nvSpPr>
        <p:spPr>
          <a:xfrm>
            <a:off x="2949035" y="4026282"/>
            <a:ext cx="1311879" cy="225207"/>
          </a:xfrm>
          <a:prstGeom prst="rect">
            <a:avLst/>
          </a:prstGeom>
          <a:noFill/>
        </p:spPr>
        <p:txBody>
          <a:bodyPr vert="horz" wrap="square" lIns="0" tIns="0" rIns="0" bIns="0" rtlCol="0" anchor="ctr" anchorCtr="0">
            <a:noAutofit/>
          </a:bodyPr>
          <a:lstStyle/>
          <a:p>
            <a:pPr>
              <a:defRPr/>
            </a:pPr>
            <a:r>
              <a:rPr lang="en-US" spc="-4" dirty="0">
                <a:solidFill>
                  <a:srgbClr val="737373"/>
                </a:solidFill>
                <a:latin typeface="Times New Roman" panose="02020603050405020304" pitchFamily="18" charset="0"/>
                <a:ea typeface="Calibri"/>
                <a:cs typeface="Times New Roman" panose="02020603050405020304" pitchFamily="18" charset="0"/>
              </a:rPr>
              <a:t>Jul 22 </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Nov 24</a:t>
            </a:r>
            <a:endPar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endParaRPr>
          </a:p>
        </p:txBody>
      </p:sp>
      <p:sp>
        <p:nvSpPr>
          <p:cNvPr id="7154" name="OTLSHAPE_T_be3ae38f60b3402d8a13f1e91eec41f5_Duration" hidden="1"/>
          <p:cNvSpPr txBox="1"/>
          <p:nvPr>
            <p:custDataLst>
              <p:tags r:id="rId34"/>
            </p:custDataLst>
          </p:nvPr>
        </p:nvSpPr>
        <p:spPr>
          <a:xfrm>
            <a:off x="0" y="395986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24 days</a:t>
            </a:r>
          </a:p>
        </p:txBody>
      </p:sp>
      <p:sp>
        <p:nvSpPr>
          <p:cNvPr id="7155" name="OTLSHAPE_T_be3ae38f60b3402d8a13f1e91eec41f5_StartDate" hidden="1"/>
          <p:cNvSpPr txBox="1"/>
          <p:nvPr>
            <p:custDataLst>
              <p:tags r:id="rId35"/>
            </p:custDataLst>
          </p:nvPr>
        </p:nvSpPr>
        <p:spPr>
          <a:xfrm>
            <a:off x="0" y="4114884"/>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56" name="OTLSHAPE_T_be3ae38f60b3402d8a13f1e91eec41f5_EndDate" hidden="1"/>
          <p:cNvSpPr txBox="1"/>
          <p:nvPr>
            <p:custDataLst>
              <p:tags r:id="rId36"/>
            </p:custDataLst>
          </p:nvPr>
        </p:nvSpPr>
        <p:spPr>
          <a:xfrm>
            <a:off x="0" y="4114884"/>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57" name="OTLSHAPE_T_be3ae38f60b3402d8a13f1e91eec41f5_Title"/>
          <p:cNvSpPr txBox="1"/>
          <p:nvPr>
            <p:custDataLst>
              <p:tags r:id="rId37"/>
            </p:custDataLst>
          </p:nvPr>
        </p:nvSpPr>
        <p:spPr>
          <a:xfrm>
            <a:off x="559409" y="4389887"/>
            <a:ext cx="12065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endParaRPr>
          </a:p>
        </p:txBody>
      </p:sp>
      <p:sp>
        <p:nvSpPr>
          <p:cNvPr id="7158" name="OTLSHAPE_T_be3ae38f60b3402d8a13f1e91eec41f5_JoinedDate"/>
          <p:cNvSpPr txBox="1"/>
          <p:nvPr>
            <p:custDataLst>
              <p:tags r:id="rId38"/>
            </p:custDataLst>
          </p:nvPr>
        </p:nvSpPr>
        <p:spPr>
          <a:xfrm>
            <a:off x="2973584" y="4425453"/>
            <a:ext cx="1221343" cy="155974"/>
          </a:xfrm>
          <a:prstGeom prst="rect">
            <a:avLst/>
          </a:prstGeom>
          <a:noFill/>
        </p:spPr>
        <p:txBody>
          <a:bodyPr vert="horz" wrap="square" lIns="0" tIns="0" rIns="0" bIns="0" rtlCol="0" anchor="ctr" anchorCtr="0">
            <a:noAutofit/>
          </a:bodyPr>
          <a:lstStyle/>
          <a:p>
            <a:pPr>
              <a:defRPr/>
            </a:pP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Aug </a:t>
            </a:r>
            <a:r>
              <a:rPr lang="en-US" spc="-4" dirty="0">
                <a:solidFill>
                  <a:srgbClr val="737373"/>
                </a:solidFill>
                <a:latin typeface="Times New Roman" panose="02020603050405020304" pitchFamily="18" charset="0"/>
                <a:ea typeface="Calibri"/>
                <a:cs typeface="Times New Roman" panose="02020603050405020304" pitchFamily="18" charset="0"/>
              </a:rPr>
              <a:t>03 </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Sep 7</a:t>
            </a:r>
          </a:p>
        </p:txBody>
      </p:sp>
      <p:sp>
        <p:nvSpPr>
          <p:cNvPr id="7162" name="OTLSHAPE_T_9aa183d65df24b0c8fecd0a002471583_Duration" hidden="1"/>
          <p:cNvSpPr txBox="1"/>
          <p:nvPr>
            <p:custDataLst>
              <p:tags r:id="rId39"/>
            </p:custDataLst>
          </p:nvPr>
        </p:nvSpPr>
        <p:spPr>
          <a:xfrm>
            <a:off x="0" y="419227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34 days</a:t>
            </a:r>
          </a:p>
        </p:txBody>
      </p:sp>
      <p:sp>
        <p:nvSpPr>
          <p:cNvPr id="7163" name="OTLSHAPE_T_9aa183d65df24b0c8fecd0a002471583_StartDate" hidden="1"/>
          <p:cNvSpPr txBox="1"/>
          <p:nvPr>
            <p:custDataLst>
              <p:tags r:id="rId40"/>
            </p:custDataLst>
          </p:nvPr>
        </p:nvSpPr>
        <p:spPr>
          <a:xfrm>
            <a:off x="0" y="434729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64" name="OTLSHAPE_T_9aa183d65df24b0c8fecd0a002471583_EndDate" hidden="1"/>
          <p:cNvSpPr txBox="1"/>
          <p:nvPr>
            <p:custDataLst>
              <p:tags r:id="rId41"/>
            </p:custDataLst>
          </p:nvPr>
        </p:nvSpPr>
        <p:spPr>
          <a:xfrm>
            <a:off x="0" y="434729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66" name="OTLSHAPE_T_9aa183d65df24b0c8fecd0a002471583_JoinedDate"/>
          <p:cNvSpPr txBox="1"/>
          <p:nvPr>
            <p:custDataLst>
              <p:tags r:id="rId42"/>
            </p:custDataLst>
          </p:nvPr>
        </p:nvSpPr>
        <p:spPr>
          <a:xfrm>
            <a:off x="2976114" y="4773041"/>
            <a:ext cx="1199959" cy="213738"/>
          </a:xfrm>
          <a:prstGeom prst="rect">
            <a:avLst/>
          </a:prstGeom>
          <a:noFill/>
        </p:spPr>
        <p:txBody>
          <a:bodyPr vert="horz" wrap="square" lIns="0" tIns="0" rIns="0" bIns="0" rtlCol="0" anchor="ctr" anchorCtr="0">
            <a:noAutofit/>
          </a:bodyPr>
          <a:lstStyle/>
          <a:p>
            <a:pPr>
              <a:defRPr/>
            </a:pP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Sep 1 - Sep</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17</a:t>
            </a:r>
          </a:p>
        </p:txBody>
      </p:sp>
      <p:sp>
        <p:nvSpPr>
          <p:cNvPr id="7170" name="OTLSHAPE_T_06a6a20021ea4acdac20b41f7b37b0dd_Duration" hidden="1"/>
          <p:cNvSpPr txBox="1"/>
          <p:nvPr>
            <p:custDataLst>
              <p:tags r:id="rId43"/>
            </p:custDataLst>
          </p:nvPr>
        </p:nvSpPr>
        <p:spPr>
          <a:xfrm>
            <a:off x="0" y="442468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23 days</a:t>
            </a:r>
          </a:p>
        </p:txBody>
      </p:sp>
      <p:sp>
        <p:nvSpPr>
          <p:cNvPr id="7171" name="OTLSHAPE_T_06a6a20021ea4acdac20b41f7b37b0dd_StartDate" hidden="1"/>
          <p:cNvSpPr txBox="1"/>
          <p:nvPr>
            <p:custDataLst>
              <p:tags r:id="rId44"/>
            </p:custDataLst>
          </p:nvPr>
        </p:nvSpPr>
        <p:spPr>
          <a:xfrm>
            <a:off x="0" y="457970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72" name="OTLSHAPE_T_06a6a20021ea4acdac20b41f7b37b0dd_EndDate" hidden="1"/>
          <p:cNvSpPr txBox="1"/>
          <p:nvPr>
            <p:custDataLst>
              <p:tags r:id="rId45"/>
            </p:custDataLst>
          </p:nvPr>
        </p:nvSpPr>
        <p:spPr>
          <a:xfrm>
            <a:off x="0" y="457970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74" name="OTLSHAPE_T_06a6a20021ea4acdac20b41f7b37b0dd_JoinedDate"/>
          <p:cNvSpPr txBox="1"/>
          <p:nvPr>
            <p:custDataLst>
              <p:tags r:id="rId46"/>
            </p:custDataLst>
          </p:nvPr>
        </p:nvSpPr>
        <p:spPr>
          <a:xfrm>
            <a:off x="3004321" y="5121653"/>
            <a:ext cx="1115191" cy="261052"/>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rPr>
              <a:t>Sep 8 - Sep 30</a:t>
            </a:r>
          </a:p>
        </p:txBody>
      </p:sp>
      <p:sp>
        <p:nvSpPr>
          <p:cNvPr id="7178" name="OTLSHAPE_T_e6f5c918bdd649a1ac919cf22468a23b_Duration" hidden="1"/>
          <p:cNvSpPr txBox="1"/>
          <p:nvPr>
            <p:custDataLst>
              <p:tags r:id="rId47"/>
            </p:custDataLst>
          </p:nvPr>
        </p:nvSpPr>
        <p:spPr>
          <a:xfrm>
            <a:off x="0" y="465709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35 days</a:t>
            </a:r>
          </a:p>
        </p:txBody>
      </p:sp>
      <p:sp>
        <p:nvSpPr>
          <p:cNvPr id="7179" name="OTLSHAPE_T_e6f5c918bdd649a1ac919cf22468a23b_StartDate" hidden="1"/>
          <p:cNvSpPr txBox="1"/>
          <p:nvPr>
            <p:custDataLst>
              <p:tags r:id="rId48"/>
            </p:custDataLst>
          </p:nvPr>
        </p:nvSpPr>
        <p:spPr>
          <a:xfrm>
            <a:off x="0" y="481211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80" name="OTLSHAPE_T_e6f5c918bdd649a1ac919cf22468a23b_EndDate" hidden="1"/>
          <p:cNvSpPr txBox="1"/>
          <p:nvPr>
            <p:custDataLst>
              <p:tags r:id="rId49"/>
            </p:custDataLst>
          </p:nvPr>
        </p:nvSpPr>
        <p:spPr>
          <a:xfrm>
            <a:off x="0" y="481211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81" name="OTLSHAPE_T_e6f5c918bdd649a1ac919cf22468a23b_Title"/>
          <p:cNvSpPr txBox="1"/>
          <p:nvPr>
            <p:custDataLst>
              <p:tags r:id="rId50"/>
            </p:custDataLst>
          </p:nvPr>
        </p:nvSpPr>
        <p:spPr>
          <a:xfrm>
            <a:off x="599772" y="4743482"/>
            <a:ext cx="8128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12" normalizeH="0" baseline="0" noProof="0" dirty="0">
              <a:ln>
                <a:noFill/>
              </a:ln>
              <a:solidFill>
                <a:srgbClr val="737373"/>
              </a:solidFill>
              <a:effectLst/>
              <a:uLnTx/>
              <a:uFillTx/>
              <a:latin typeface="Segoe UI" panose="020B0502040204020203" pitchFamily="34" charset="0"/>
              <a:ea typeface="+mn-ea"/>
              <a:cs typeface="+mn-cs"/>
            </a:endParaRPr>
          </a:p>
        </p:txBody>
      </p:sp>
      <p:sp>
        <p:nvSpPr>
          <p:cNvPr id="7182" name="OTLSHAPE_T_e6f5c918bdd649a1ac919cf22468a23b_JoinedDate"/>
          <p:cNvSpPr txBox="1"/>
          <p:nvPr>
            <p:custDataLst>
              <p:tags r:id="rId51"/>
            </p:custDataLst>
          </p:nvPr>
        </p:nvSpPr>
        <p:spPr>
          <a:xfrm>
            <a:off x="7334855" y="5322378"/>
            <a:ext cx="1149270" cy="154595"/>
          </a:xfrm>
          <a:prstGeom prst="rect">
            <a:avLst/>
          </a:prstGeom>
          <a:noFill/>
        </p:spPr>
        <p:txBody>
          <a:bodyPr vert="horz" wrap="square" lIns="0" tIns="0" rIns="0" bIns="0" rtlCol="0" anchor="ctr" anchorCtr="0">
            <a:noAutofit/>
          </a:bodyPr>
          <a:lstStyle/>
          <a:p>
            <a:pPr>
              <a:defRPr/>
            </a:pPr>
            <a:r>
              <a:rPr lang="en-US" spc="-4" dirty="0">
                <a:solidFill>
                  <a:srgbClr val="737373"/>
                </a:solidFill>
                <a:latin typeface="Times New Roman" panose="02020603050405020304" pitchFamily="18" charset="0"/>
                <a:ea typeface="Calibri"/>
                <a:cs typeface="Times New Roman" panose="02020603050405020304" pitchFamily="18" charset="0"/>
              </a:rPr>
              <a:t>Jan</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4 - </a:t>
            </a:r>
            <a:r>
              <a:rPr lang="en-US" spc="-4" dirty="0">
                <a:solidFill>
                  <a:srgbClr val="737373"/>
                </a:solidFill>
                <a:latin typeface="Times New Roman" panose="02020603050405020304" pitchFamily="18" charset="0"/>
                <a:ea typeface="Calibri"/>
                <a:cs typeface="Times New Roman" panose="02020603050405020304" pitchFamily="18" charset="0"/>
              </a:rPr>
              <a:t>Feb </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7</a:t>
            </a:r>
          </a:p>
        </p:txBody>
      </p:sp>
      <p:sp>
        <p:nvSpPr>
          <p:cNvPr id="7183" name="OTLSHAPE_T_e6f5c918bdd649a1ac919cf22468a23b_TextPercentage" hidden="1"/>
          <p:cNvSpPr txBox="1"/>
          <p:nvPr>
            <p:custDataLst>
              <p:tags r:id="rId52"/>
            </p:custDataLst>
          </p:nvPr>
        </p:nvSpPr>
        <p:spPr>
          <a:xfrm>
            <a:off x="6782088" y="474154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EECE1"/>
              </a:solidFill>
              <a:effectLst/>
              <a:uLnTx/>
              <a:uFillTx/>
              <a:latin typeface="Calibri" panose="020F0502020204030204" pitchFamily="34" charset="0"/>
              <a:ea typeface="+mn-ea"/>
              <a:cs typeface="+mn-cs"/>
            </a:endParaRPr>
          </a:p>
        </p:txBody>
      </p:sp>
      <p:sp>
        <p:nvSpPr>
          <p:cNvPr id="7186" name="OTLSHAPE_T_c109be9d91f84f3e99e4929ce565dd0c_Duration" hidden="1"/>
          <p:cNvSpPr txBox="1"/>
          <p:nvPr>
            <p:custDataLst>
              <p:tags r:id="rId53"/>
            </p:custDataLst>
          </p:nvPr>
        </p:nvSpPr>
        <p:spPr>
          <a:xfrm>
            <a:off x="0" y="488950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31 days</a:t>
            </a:r>
          </a:p>
        </p:txBody>
      </p:sp>
      <p:sp>
        <p:nvSpPr>
          <p:cNvPr id="7187" name="OTLSHAPE_T_c109be9d91f84f3e99e4929ce565dd0c_StartDate" hidden="1"/>
          <p:cNvSpPr txBox="1"/>
          <p:nvPr>
            <p:custDataLst>
              <p:tags r:id="rId54"/>
            </p:custDataLst>
          </p:nvPr>
        </p:nvSpPr>
        <p:spPr>
          <a:xfrm>
            <a:off x="0" y="504452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88" name="OTLSHAPE_T_c109be9d91f84f3e99e4929ce565dd0c_EndDate" hidden="1"/>
          <p:cNvSpPr txBox="1"/>
          <p:nvPr>
            <p:custDataLst>
              <p:tags r:id="rId55"/>
            </p:custDataLst>
          </p:nvPr>
        </p:nvSpPr>
        <p:spPr>
          <a:xfrm>
            <a:off x="0" y="504452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90" name="OTLSHAPE_T_c109be9d91f84f3e99e4929ce565dd0c_JoinedDate"/>
          <p:cNvSpPr txBox="1"/>
          <p:nvPr>
            <p:custDataLst>
              <p:tags r:id="rId56"/>
            </p:custDataLst>
          </p:nvPr>
        </p:nvSpPr>
        <p:spPr>
          <a:xfrm>
            <a:off x="7307156" y="5779140"/>
            <a:ext cx="1280662" cy="112614"/>
          </a:xfrm>
          <a:prstGeom prst="rect">
            <a:avLst/>
          </a:prstGeom>
          <a:noFill/>
        </p:spPr>
        <p:txBody>
          <a:bodyPr vert="horz" wrap="square" lIns="0" tIns="0" rIns="0" bIns="0" rtlCol="0" anchor="ctr" anchorCtr="0">
            <a:noAutofit/>
          </a:bodyPr>
          <a:lstStyle/>
          <a:p>
            <a:pPr>
              <a:defRPr/>
            </a:pPr>
            <a:r>
              <a:rPr lang="en-US" spc="-4" dirty="0">
                <a:solidFill>
                  <a:srgbClr val="737373"/>
                </a:solidFill>
                <a:latin typeface="Times New Roman" panose="02020603050405020304" pitchFamily="18" charset="0"/>
                <a:ea typeface="Calibri"/>
                <a:cs typeface="Times New Roman" panose="02020603050405020304" pitchFamily="18" charset="0"/>
              </a:rPr>
              <a:t>Mar</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15  </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Mar 25</a:t>
            </a:r>
            <a:endPar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endParaRPr>
          </a:p>
        </p:txBody>
      </p:sp>
      <p:sp>
        <p:nvSpPr>
          <p:cNvPr id="7191" name="OTLSHAPE_T_c109be9d91f84f3e99e4929ce565dd0c_TextPercentage" hidden="1"/>
          <p:cNvSpPr txBox="1"/>
          <p:nvPr>
            <p:custDataLst>
              <p:tags r:id="rId57"/>
            </p:custDataLst>
          </p:nvPr>
        </p:nvSpPr>
        <p:spPr>
          <a:xfrm>
            <a:off x="8203682" y="497395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EECE1"/>
              </a:solidFill>
              <a:effectLst/>
              <a:uLnTx/>
              <a:uFillTx/>
              <a:latin typeface="Calibri" panose="020F0502020204030204" pitchFamily="34" charset="0"/>
              <a:ea typeface="+mn-ea"/>
              <a:cs typeface="+mn-cs"/>
            </a:endParaRPr>
          </a:p>
        </p:txBody>
      </p:sp>
      <p:sp>
        <p:nvSpPr>
          <p:cNvPr id="7122" name="OTLSHAPE_M_a58f29487c0343c08abcf41913e40cae_Shape"/>
          <p:cNvSpPr/>
          <p:nvPr>
            <p:custDataLst>
              <p:tags r:id="rId58"/>
            </p:custDataLst>
          </p:nvPr>
        </p:nvSpPr>
        <p:spPr>
          <a:xfrm rot="16200000">
            <a:off x="1353292" y="2211131"/>
            <a:ext cx="310580" cy="338778"/>
          </a:xfrm>
          <a:prstGeom prst="flowChartMerge">
            <a:avLst/>
          </a:prstGeom>
          <a:ln/>
          <a:extLst>
            <a:ext uri="{53640926-AAD7-44D8-BBD7-CCE9431645EC}">
              <a14:shadowObscured xmlns:a14="http://schemas.microsoft.com/office/drawing/2010/main" val="1"/>
            </a:ext>
          </a:extLst>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25" name="OTLSHAPE_M_52743de8bb6d4044896f473898fe9da7_Shape"/>
          <p:cNvSpPr/>
          <p:nvPr>
            <p:custDataLst>
              <p:tags r:id="rId59"/>
            </p:custDataLst>
          </p:nvPr>
        </p:nvSpPr>
        <p:spPr>
          <a:xfrm>
            <a:off x="2240635" y="2837468"/>
            <a:ext cx="493138" cy="369282"/>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28" name="OTLSHAPE_M_a54bc827b05146d18b559f618723e2b4_Shape"/>
          <p:cNvSpPr/>
          <p:nvPr>
            <p:custDataLst>
              <p:tags r:id="rId60"/>
            </p:custDataLst>
          </p:nvPr>
        </p:nvSpPr>
        <p:spPr>
          <a:xfrm>
            <a:off x="3801850" y="2875175"/>
            <a:ext cx="440211" cy="331575"/>
          </a:xfrm>
          <a:prstGeom prst="diamond">
            <a:avLst/>
          </a:prstGeom>
          <a:ln/>
          <a:extLst>
            <a:ext uri="{53640926-AAD7-44D8-BBD7-CCE9431645EC}">
              <a14:shadowObscured xmlns:a14="http://schemas.microsoft.com/office/drawing/2010/main" val="1"/>
            </a:ext>
          </a:extLst>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1" name="OTLSHAPE_M_93afb554552a4221a5380f7919409aa7_Shape"/>
          <p:cNvSpPr/>
          <p:nvPr>
            <p:custDataLst>
              <p:tags r:id="rId61"/>
            </p:custDataLst>
          </p:nvPr>
        </p:nvSpPr>
        <p:spPr>
          <a:xfrm>
            <a:off x="4709721" y="2894030"/>
            <a:ext cx="361900" cy="301658"/>
          </a:xfrm>
          <a:prstGeom prst="diamond">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4" name="OTLSHAPE_M_95f339bb5c8846ebaef02014bccbd531_Shape"/>
          <p:cNvSpPr/>
          <p:nvPr>
            <p:custDataLst>
              <p:tags r:id="rId62"/>
            </p:custDataLst>
          </p:nvPr>
        </p:nvSpPr>
        <p:spPr>
          <a:xfrm>
            <a:off x="6065031" y="2952750"/>
            <a:ext cx="326342" cy="242937"/>
          </a:xfrm>
          <a:prstGeom prst="diamond">
            <a:avLst/>
          </a:prstGeom>
          <a:solidFill>
            <a:srgbClr val="FEBA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7" name="OTLSHAPE_M_6a283b367375415b92b0e5fc4e16a0cc_Shape"/>
          <p:cNvSpPr/>
          <p:nvPr>
            <p:custDataLst>
              <p:tags r:id="rId63"/>
            </p:custDataLst>
          </p:nvPr>
        </p:nvSpPr>
        <p:spPr>
          <a:xfrm>
            <a:off x="6934846" y="2912883"/>
            <a:ext cx="399207" cy="303294"/>
          </a:xfrm>
          <a:prstGeom prst="diamond">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0" name="OTLSHAPE_M_7b0996464ffd4cd3a3b383ab1ba22438_Shape"/>
          <p:cNvSpPr/>
          <p:nvPr>
            <p:custDataLst>
              <p:tags r:id="rId64"/>
            </p:custDataLst>
          </p:nvPr>
        </p:nvSpPr>
        <p:spPr>
          <a:xfrm>
            <a:off x="9573072" y="2952750"/>
            <a:ext cx="228600" cy="254000"/>
          </a:xfrm>
          <a:prstGeom prst="diamond">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3" name="OTLSHAPE_M_7f583de0854a4cacb89837f3a379bb4a_Shape"/>
          <p:cNvSpPr/>
          <p:nvPr>
            <p:custDataLst>
              <p:tags r:id="rId65"/>
            </p:custDataLst>
          </p:nvPr>
        </p:nvSpPr>
        <p:spPr>
          <a:xfrm rot="16200000">
            <a:off x="11309681" y="2165681"/>
            <a:ext cx="266261" cy="379727"/>
          </a:xfrm>
          <a:prstGeom prst="flowChartMerge">
            <a:avLst/>
          </a:prstGeom>
          <a:ln/>
          <a:extLst>
            <a:ext uri="{53640926-AAD7-44D8-BBD7-CCE9431645EC}">
              <a14:shadowObscured xmlns:a14="http://schemas.microsoft.com/office/drawing/2010/main" val="1"/>
            </a:ext>
          </a:extLst>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20" name="OTLSHAPE_M_a58f29487c0343c08abcf41913e40cae_Title"/>
          <p:cNvSpPr txBox="1"/>
          <p:nvPr>
            <p:custDataLst>
              <p:tags r:id="rId66"/>
            </p:custDataLst>
          </p:nvPr>
        </p:nvSpPr>
        <p:spPr>
          <a:xfrm>
            <a:off x="801278" y="2083323"/>
            <a:ext cx="589042" cy="123381"/>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chemeClr val="accent3">
                    <a:lumMod val="50000"/>
                  </a:schemeClr>
                </a:solidFill>
                <a:effectLst/>
                <a:uLnTx/>
                <a:uFillTx/>
                <a:latin typeface="Times New Roman" panose="02020603050405020304" pitchFamily="18" charset="0"/>
                <a:ea typeface="+mn-ea"/>
                <a:cs typeface="Times New Roman" panose="02020603050405020304" pitchFamily="18" charset="0"/>
              </a:rPr>
              <a:t>Kick Off</a:t>
            </a:r>
          </a:p>
        </p:txBody>
      </p:sp>
      <p:sp>
        <p:nvSpPr>
          <p:cNvPr id="7121" name="OTLSHAPE_M_a58f29487c0343c08abcf41913e40cae_Date"/>
          <p:cNvSpPr txBox="1"/>
          <p:nvPr>
            <p:custDataLst>
              <p:tags r:id="rId67"/>
            </p:custDataLst>
          </p:nvPr>
        </p:nvSpPr>
        <p:spPr>
          <a:xfrm>
            <a:off x="1300371" y="1979628"/>
            <a:ext cx="830085" cy="207389"/>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8" dirty="0">
                <a:solidFill>
                  <a:srgbClr val="FF0000"/>
                </a:solidFill>
                <a:latin typeface="Times New Roman" panose="02020603050405020304" pitchFamily="18" charset="0"/>
                <a:cs typeface="Times New Roman" panose="02020603050405020304" pitchFamily="18" charset="0"/>
              </a:rPr>
              <a:t>July 22</a:t>
            </a:r>
            <a:endParaRPr kumimoji="0" lang="en-US" sz="1600" b="0" i="0" u="none" strike="noStrike" kern="1200" cap="none" spc="-8"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123" name="OTLSHAPE_M_52743de8bb6d4044896f473898fe9da7_Title"/>
          <p:cNvSpPr txBox="1"/>
          <p:nvPr>
            <p:custDataLst>
              <p:tags r:id="rId68"/>
            </p:custDataLst>
          </p:nvPr>
        </p:nvSpPr>
        <p:spPr>
          <a:xfrm>
            <a:off x="1924473" y="2413315"/>
            <a:ext cx="1158091" cy="131923"/>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Milestone #1</a:t>
            </a:r>
          </a:p>
        </p:txBody>
      </p:sp>
      <p:sp>
        <p:nvSpPr>
          <p:cNvPr id="7124" name="OTLSHAPE_M_52743de8bb6d4044896f473898fe9da7_Date"/>
          <p:cNvSpPr txBox="1"/>
          <p:nvPr>
            <p:custDataLst>
              <p:tags r:id="rId69"/>
            </p:custDataLst>
          </p:nvPr>
        </p:nvSpPr>
        <p:spPr>
          <a:xfrm>
            <a:off x="1942654" y="2611033"/>
            <a:ext cx="1375581" cy="179301"/>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6"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abstract –Aug 8</a:t>
            </a:r>
          </a:p>
        </p:txBody>
      </p:sp>
      <p:sp>
        <p:nvSpPr>
          <p:cNvPr id="7126" name="OTLSHAPE_M_a54bc827b05146d18b559f618723e2b4_Title"/>
          <p:cNvSpPr txBox="1"/>
          <p:nvPr>
            <p:custDataLst>
              <p:tags r:id="rId70"/>
            </p:custDataLst>
          </p:nvPr>
        </p:nvSpPr>
        <p:spPr>
          <a:xfrm>
            <a:off x="3456254" y="1264542"/>
            <a:ext cx="1059186" cy="206040"/>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Milestone #2</a:t>
            </a:r>
          </a:p>
        </p:txBody>
      </p:sp>
      <p:sp>
        <p:nvSpPr>
          <p:cNvPr id="7127" name="OTLSHAPE_M_a54bc827b05146d18b559f618723e2b4_Date"/>
          <p:cNvSpPr txBox="1"/>
          <p:nvPr>
            <p:custDataLst>
              <p:tags r:id="rId71"/>
            </p:custDataLst>
          </p:nvPr>
        </p:nvSpPr>
        <p:spPr>
          <a:xfrm>
            <a:off x="3390370" y="1723778"/>
            <a:ext cx="1539848" cy="265277"/>
          </a:xfrm>
          <a:prstGeom prst="rect">
            <a:avLst/>
          </a:prstGeom>
          <a:noFill/>
        </p:spPr>
        <p:txBody>
          <a:bodyPr vert="horz" wrap="square" lIns="0" tIns="0" rIns="0" bIns="0" rtlCol="0" anchor="ctr" anchorCtr="0">
            <a:noAutofit/>
          </a:bodyPr>
          <a:lstStyle/>
          <a:p>
            <a:pPr>
              <a:defRPr/>
            </a:pPr>
            <a:r>
              <a:rPr lang="en-US" sz="1600" spc="-6" dirty="0">
                <a:solidFill>
                  <a:srgbClr val="FF0000"/>
                </a:solidFill>
                <a:latin typeface="Times New Roman" panose="02020603050405020304" pitchFamily="18" charset="0"/>
                <a:ea typeface="Calibri"/>
                <a:cs typeface="Times New Roman" panose="02020603050405020304" pitchFamily="18" charset="0"/>
              </a:rPr>
              <a:t>Project Implementation</a:t>
            </a:r>
            <a:endParaRPr kumimoji="0" lang="en-US" sz="1600" b="0" i="0" u="none" strike="noStrike" kern="1200" cap="none" spc="-6"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7129" name="OTLSHAPE_M_93afb554552a4221a5380f7919409aa7_Title"/>
          <p:cNvSpPr txBox="1"/>
          <p:nvPr>
            <p:custDataLst>
              <p:tags r:id="rId72"/>
            </p:custDataLst>
          </p:nvPr>
        </p:nvSpPr>
        <p:spPr>
          <a:xfrm>
            <a:off x="4436043" y="2242825"/>
            <a:ext cx="1182331" cy="151584"/>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Checkpoint A</a:t>
            </a:r>
          </a:p>
        </p:txBody>
      </p:sp>
      <p:sp>
        <p:nvSpPr>
          <p:cNvPr id="7130" name="OTLSHAPE_M_93afb554552a4221a5380f7919409aa7_Date"/>
          <p:cNvSpPr txBox="1"/>
          <p:nvPr>
            <p:custDataLst>
              <p:tags r:id="rId73"/>
            </p:custDataLst>
          </p:nvPr>
        </p:nvSpPr>
        <p:spPr>
          <a:xfrm>
            <a:off x="4394759" y="2601660"/>
            <a:ext cx="1468713" cy="179247"/>
          </a:xfrm>
          <a:prstGeom prst="rect">
            <a:avLst/>
          </a:prstGeom>
          <a:noFill/>
        </p:spPr>
        <p:txBody>
          <a:bodyPr vert="horz" wrap="square" lIns="0" tIns="0" rIns="0" bIns="0" rtlCol="0" anchor="ctr" anchorCtr="0">
            <a:noAutofit/>
          </a:bodyPr>
          <a:lstStyle/>
          <a:p>
            <a:pPr>
              <a:defRPr/>
            </a:pPr>
            <a:r>
              <a:rPr lang="en-US" sz="1600" spc="-6" dirty="0">
                <a:solidFill>
                  <a:srgbClr val="A6A6A6"/>
                </a:solidFill>
                <a:latin typeface="Times New Roman" panose="02020603050405020304" pitchFamily="18" charset="0"/>
                <a:ea typeface="Calibri"/>
                <a:cs typeface="Times New Roman" panose="02020603050405020304" pitchFamily="18" charset="0"/>
              </a:rPr>
              <a:t> </a:t>
            </a:r>
            <a:r>
              <a:rPr lang="en-US" sz="1600" spc="-6" dirty="0">
                <a:solidFill>
                  <a:srgbClr val="FF0000"/>
                </a:solidFill>
                <a:latin typeface="Times New Roman" panose="02020603050405020304" pitchFamily="18" charset="0"/>
                <a:ea typeface="Calibri"/>
                <a:cs typeface="Times New Roman" panose="02020603050405020304" pitchFamily="18" charset="0"/>
              </a:rPr>
              <a:t>Submitted report  and PPT</a:t>
            </a:r>
            <a:endParaRPr kumimoji="0" lang="en-US" sz="1600" b="0" i="0" u="none" strike="noStrike" kern="1200" cap="none" spc="-6"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132" name="OTLSHAPE_M_95f339bb5c8846ebaef02014bccbd531_Title"/>
          <p:cNvSpPr txBox="1"/>
          <p:nvPr>
            <p:custDataLst>
              <p:tags r:id="rId74"/>
            </p:custDataLst>
          </p:nvPr>
        </p:nvSpPr>
        <p:spPr>
          <a:xfrm>
            <a:off x="5606325" y="1208234"/>
            <a:ext cx="1303521" cy="130374"/>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Milestone #3</a:t>
            </a:r>
          </a:p>
        </p:txBody>
      </p:sp>
      <p:sp>
        <p:nvSpPr>
          <p:cNvPr id="7133" name="OTLSHAPE_M_95f339bb5c8846ebaef02014bccbd531_Date"/>
          <p:cNvSpPr txBox="1"/>
          <p:nvPr>
            <p:custDataLst>
              <p:tags r:id="rId75"/>
            </p:custDataLst>
          </p:nvPr>
        </p:nvSpPr>
        <p:spPr>
          <a:xfrm>
            <a:off x="5677233" y="1511774"/>
            <a:ext cx="1449430" cy="203904"/>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spc="-6" dirty="0">
                <a:solidFill>
                  <a:srgbClr val="FF0000"/>
                </a:solidFill>
                <a:latin typeface="Times New Roman" panose="02020603050405020304" pitchFamily="18" charset="0"/>
                <a:cs typeface="Times New Roman" panose="02020603050405020304" pitchFamily="18" charset="0"/>
              </a:rPr>
              <a:t>Final review for Phase 1</a:t>
            </a:r>
            <a:endParaRPr kumimoji="0" lang="en-US" sz="1600" b="0" i="0" u="none" strike="noStrike" kern="1200" cap="none" spc="-6"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7135" name="OTLSHAPE_M_6a283b367375415b92b0e5fc4e16a0cc_Title"/>
          <p:cNvSpPr txBox="1"/>
          <p:nvPr>
            <p:custDataLst>
              <p:tags r:id="rId76"/>
            </p:custDataLst>
          </p:nvPr>
        </p:nvSpPr>
        <p:spPr>
          <a:xfrm>
            <a:off x="6693758" y="1819368"/>
            <a:ext cx="970234" cy="188541"/>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8"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rPr>
              <a:t>Milestone #</a:t>
            </a:r>
            <a:r>
              <a:rPr lang="en-US" b="1" spc="-8" dirty="0">
                <a:solidFill>
                  <a:srgbClr val="FF0000"/>
                </a:solidFill>
                <a:latin typeface="Times New Roman" panose="02020603050405020304" pitchFamily="18" charset="0"/>
                <a:ea typeface="Calibri"/>
                <a:cs typeface="Times New Roman" panose="02020603050405020304" pitchFamily="18" charset="0"/>
              </a:rPr>
              <a:t>4</a:t>
            </a:r>
            <a:endParaRPr kumimoji="0" lang="en-US" b="1" i="0" u="none" strike="noStrike" kern="1200" cap="none" spc="-8"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7136" name="OTLSHAPE_M_6a283b367375415b92b0e5fc4e16a0cc_Date"/>
          <p:cNvSpPr txBox="1"/>
          <p:nvPr>
            <p:custDataLst>
              <p:tags r:id="rId77"/>
            </p:custDataLst>
          </p:nvPr>
        </p:nvSpPr>
        <p:spPr>
          <a:xfrm>
            <a:off x="6542202" y="1963958"/>
            <a:ext cx="1461155" cy="449303"/>
          </a:xfrm>
          <a:prstGeom prst="rect">
            <a:avLst/>
          </a:prstGeom>
          <a:noFill/>
        </p:spPr>
        <p:txBody>
          <a:bodyPr vert="horz" wrap="square" lIns="0" tIns="0" rIns="0" bIns="0" rtlCol="0" anchor="ctr" anchorCtr="0">
            <a:noAutofit/>
          </a:bodyPr>
          <a:lstStyle/>
          <a:p>
            <a:pPr>
              <a:defRPr/>
            </a:pPr>
            <a:r>
              <a:rPr lang="en-US" spc="-6" dirty="0">
                <a:solidFill>
                  <a:srgbClr val="FF0000"/>
                </a:solidFill>
                <a:latin typeface="Times New Roman" panose="02020603050405020304" pitchFamily="18" charset="0"/>
                <a:ea typeface="Calibri"/>
                <a:cs typeface="Times New Roman" panose="02020603050405020304" pitchFamily="18" charset="0"/>
              </a:rPr>
              <a:t>Extended(Phase 2) Abstract  - Dec 22</a:t>
            </a:r>
            <a:endParaRPr lang="en-US" b="0" i="0" u="none" strike="noStrike" kern="1200" cap="none" spc="-6"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7138" name="OTLSHAPE_M_7b0996464ffd4cd3a3b383ab1ba22438_Title"/>
          <p:cNvSpPr txBox="1"/>
          <p:nvPr>
            <p:custDataLst>
              <p:tags r:id="rId78"/>
            </p:custDataLst>
          </p:nvPr>
        </p:nvSpPr>
        <p:spPr>
          <a:xfrm>
            <a:off x="9272252" y="2017388"/>
            <a:ext cx="838200" cy="186055"/>
          </a:xfrm>
          <a:prstGeom prst="rect">
            <a:avLst/>
          </a:prstGeom>
          <a:noFill/>
        </p:spPr>
        <p:txBody>
          <a:bodyPr vert="horz" wrap="square" lIns="0" tIns="0" rIns="0" bIns="0" rtlCol="0" anchor="ctr" anchorCtr="0">
            <a:noAutofit/>
          </a:bodyPr>
          <a:lstStyle/>
          <a:p>
            <a:pPr algn="ctr">
              <a:buClrTx/>
              <a:defRPr/>
            </a:pPr>
            <a:r>
              <a:rPr lang="en-US" sz="1600" b="1" kern="1200" spc="-8" dirty="0">
                <a:solidFill>
                  <a:srgbClr val="FF0000"/>
                </a:solidFill>
                <a:latin typeface="Times New Roman" panose="02020603050405020304" pitchFamily="18" charset="0"/>
                <a:ea typeface="Calibri"/>
                <a:cs typeface="Times New Roman" panose="02020603050405020304" pitchFamily="18" charset="0"/>
              </a:rPr>
              <a:t>Review 2</a:t>
            </a:r>
            <a:endParaRPr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7139" name="OTLSHAPE_M_7b0996464ffd4cd3a3b383ab1ba22438_Date"/>
          <p:cNvSpPr txBox="1"/>
          <p:nvPr>
            <p:custDataLst>
              <p:tags r:id="rId79"/>
            </p:custDataLst>
          </p:nvPr>
        </p:nvSpPr>
        <p:spPr>
          <a:xfrm>
            <a:off x="9522662" y="2262434"/>
            <a:ext cx="761982" cy="348793"/>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kern="1200" spc="-6" dirty="0">
                <a:solidFill>
                  <a:srgbClr val="FF0000"/>
                </a:solidFill>
                <a:latin typeface="Times New Roman" panose="02020603050405020304" pitchFamily="18" charset="0"/>
                <a:ea typeface="Calibri"/>
                <a:cs typeface="Times New Roman" panose="02020603050405020304" pitchFamily="18" charset="0"/>
              </a:rPr>
              <a:t>Feb</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6" normalizeH="0" baseline="0" noProof="0" dirty="0">
              <a:ln>
                <a:noFill/>
              </a:ln>
              <a:solidFill>
                <a:srgbClr val="A6A6A6"/>
              </a:solidFill>
              <a:effectLst/>
              <a:uLnTx/>
              <a:uFillTx/>
              <a:latin typeface="Times New Roman" panose="02020603050405020304" pitchFamily="18" charset="0"/>
              <a:ea typeface="+mn-ea"/>
              <a:cs typeface="Times New Roman" panose="02020603050405020304" pitchFamily="18" charset="0"/>
            </a:endParaRPr>
          </a:p>
        </p:txBody>
      </p:sp>
      <p:sp>
        <p:nvSpPr>
          <p:cNvPr id="7141" name="OTLSHAPE_M_7f583de0854a4cacb89837f3a379bb4a_Title"/>
          <p:cNvSpPr txBox="1"/>
          <p:nvPr>
            <p:custDataLst>
              <p:tags r:id="rId80"/>
            </p:custDataLst>
          </p:nvPr>
        </p:nvSpPr>
        <p:spPr>
          <a:xfrm>
            <a:off x="11327249" y="1791591"/>
            <a:ext cx="742201" cy="338867"/>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4" normalizeH="0" baseline="0" noProof="0" dirty="0">
                <a:ln>
                  <a:noFill/>
                </a:ln>
                <a:solidFill>
                  <a:schemeClr val="accent3">
                    <a:lumMod val="50000"/>
                  </a:schemeClr>
                </a:solidFill>
                <a:effectLst/>
                <a:uLnTx/>
                <a:uFillTx/>
                <a:latin typeface="Times New Roman" panose="02020603050405020304" pitchFamily="18" charset="0"/>
                <a:ea typeface="+mn-ea"/>
                <a:cs typeface="Times New Roman" panose="02020603050405020304" pitchFamily="18" charset="0"/>
              </a:rPr>
              <a:t>Sign Off</a:t>
            </a:r>
          </a:p>
        </p:txBody>
      </p:sp>
      <p:sp>
        <p:nvSpPr>
          <p:cNvPr id="7142" name="OTLSHAPE_M_7f583de0854a4cacb89837f3a379bb4a_Date"/>
          <p:cNvSpPr txBox="1"/>
          <p:nvPr>
            <p:custDataLst>
              <p:tags r:id="rId81"/>
            </p:custDataLst>
          </p:nvPr>
        </p:nvSpPr>
        <p:spPr>
          <a:xfrm>
            <a:off x="11313198" y="2539064"/>
            <a:ext cx="878802" cy="392672"/>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spc="-6" dirty="0">
                <a:solidFill>
                  <a:srgbClr val="FF0000"/>
                </a:solidFill>
                <a:latin typeface="Times New Roman" panose="02020603050405020304" pitchFamily="18" charset="0"/>
                <a:ea typeface="Calibri"/>
                <a:cs typeface="Times New Roman" panose="02020603050405020304" pitchFamily="18" charset="0"/>
              </a:rPr>
              <a:t>March 28</a:t>
            </a:r>
            <a:br>
              <a:rPr lang="en-US" kern="1200" spc="-6" dirty="0">
                <a:solidFill>
                  <a:srgbClr val="FF0000"/>
                </a:solidFill>
                <a:latin typeface="Times New Roman" panose="02020603050405020304" pitchFamily="18" charset="0"/>
                <a:ea typeface="Calibri"/>
                <a:cs typeface="Times New Roman" panose="02020603050405020304" pitchFamily="18" charset="0"/>
              </a:rPr>
            </a:br>
            <a:r>
              <a:rPr lang="en-US" kern="1200" spc="-6" dirty="0">
                <a:solidFill>
                  <a:srgbClr val="FF0000"/>
                </a:solidFill>
                <a:latin typeface="Times New Roman" panose="02020603050405020304" pitchFamily="18" charset="0"/>
                <a:ea typeface="Calibri"/>
                <a:cs typeface="Times New Roman" panose="02020603050405020304" pitchFamily="18" charset="0"/>
              </a:rPr>
              <a:t>2025</a:t>
            </a:r>
            <a:endParaRPr kumimoji="0" lang="en-US" b="0" i="0" u="none" strike="noStrike" kern="1200" cap="none" spc="-6"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1691" name="Title 1"/>
          <p:cNvSpPr txBox="1">
            <a:spLocks/>
          </p:cNvSpPr>
          <p:nvPr/>
        </p:nvSpPr>
        <p:spPr>
          <a:xfrm>
            <a:off x="1677650" y="94268"/>
            <a:ext cx="9523465" cy="1104249"/>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a:solidFill>
                  <a:schemeClr val="bg1"/>
                </a:solidFill>
                <a:latin typeface="+mj-lt"/>
                <a:ea typeface="+mj-ea"/>
                <a:cs typeface="+mj-cs"/>
              </a:defRPr>
            </a:lvl1pPr>
          </a:lstStyle>
          <a:p>
            <a:pPr algn="ctr">
              <a:buClrTx/>
              <a:defRPr/>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Project Plan</a:t>
            </a:r>
            <a:endParaRPr lang="en-US" sz="2400" dirty="0">
              <a:latin typeface="Times New Roman" panose="02020603050405020304" pitchFamily="18" charset="0"/>
              <a:cs typeface="Times New Roman" panose="02020603050405020304" pitchFamily="18" charset="0"/>
            </a:endParaRPr>
          </a:p>
          <a:p>
            <a:pPr algn="ctr">
              <a:buClrTx/>
              <a:defRPr/>
            </a:pPr>
            <a:r>
              <a:rPr lang="en-IN" sz="2400" dirty="0">
                <a:solidFill>
                  <a:schemeClr val="bg2"/>
                </a:solidFill>
                <a:latin typeface="Times New Roman" panose="02020603050405020304" pitchFamily="18" charset="0"/>
                <a:ea typeface="Verdana" panose="020B0604030504040204" pitchFamily="34" charset="0"/>
                <a:cs typeface="Times New Roman" panose="02020603050405020304" pitchFamily="18" charset="0"/>
              </a:rPr>
              <a:t>Gant Chart  - Milestones and Activities </a:t>
            </a:r>
          </a:p>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0" i="0" u="none" strike="noStrike" kern="1200" cap="none" spc="0" normalizeH="0" baseline="0" noProof="0" dirty="0">
              <a:ln>
                <a:noFill/>
              </a:ln>
              <a:solidFill>
                <a:srgbClr val="494949"/>
              </a:solidFill>
              <a:effectLst/>
              <a:uLnTx/>
              <a:uFillTx/>
              <a:latin typeface="Segoe UI" panose="020B0502040204020203" pitchFamily="34" charset="0"/>
              <a:ea typeface="+mj-ea"/>
              <a:cs typeface="Segoe UI" panose="020B0502040204020203" pitchFamily="34" charset="0"/>
            </a:endParaRPr>
          </a:p>
        </p:txBody>
      </p:sp>
      <p:sp>
        <p:nvSpPr>
          <p:cNvPr id="4" name="OTLSHAPE_M_52743de8bb6d4044896f473898fe9da7_Shape">
            <a:extLst>
              <a:ext uri="{FF2B5EF4-FFF2-40B4-BE49-F238E27FC236}">
                <a16:creationId xmlns:a16="http://schemas.microsoft.com/office/drawing/2014/main" id="{E039B545-378D-08FB-CDEB-6291A3D4DCBA}"/>
              </a:ext>
            </a:extLst>
          </p:cNvPr>
          <p:cNvSpPr/>
          <p:nvPr>
            <p:custDataLst>
              <p:tags r:id="rId82"/>
            </p:custDataLst>
          </p:nvPr>
        </p:nvSpPr>
        <p:spPr>
          <a:xfrm>
            <a:off x="6987726" y="3467585"/>
            <a:ext cx="421741" cy="378551"/>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TLSHAPE_M_6a283b367375415b92b0e5fc4e16a0cc_Date">
            <a:extLst>
              <a:ext uri="{FF2B5EF4-FFF2-40B4-BE49-F238E27FC236}">
                <a16:creationId xmlns:a16="http://schemas.microsoft.com/office/drawing/2014/main" id="{B6F67C45-AEEA-D6CC-5AA6-9A3D8AFC7AAB}"/>
              </a:ext>
            </a:extLst>
          </p:cNvPr>
          <p:cNvSpPr txBox="1"/>
          <p:nvPr>
            <p:custDataLst>
              <p:tags r:id="rId83"/>
            </p:custDataLst>
          </p:nvPr>
        </p:nvSpPr>
        <p:spPr>
          <a:xfrm>
            <a:off x="6417901" y="4247143"/>
            <a:ext cx="1532303" cy="503966"/>
          </a:xfrm>
          <a:prstGeom prst="rect">
            <a:avLst/>
          </a:prstGeom>
          <a:noFill/>
        </p:spPr>
        <p:txBody>
          <a:bodyPr vert="horz" wrap="square" lIns="0" tIns="0" rIns="0" bIns="0" rtlCol="0" anchor="ctr" anchorCtr="0">
            <a:noAutofit/>
          </a:bodyPr>
          <a:lstStyle/>
          <a:p>
            <a:pPr>
              <a:defRPr/>
            </a:pPr>
            <a:r>
              <a:rPr lang="en-US" sz="1600" spc="-6" dirty="0">
                <a:solidFill>
                  <a:srgbClr val="FF0000"/>
                </a:solidFill>
                <a:latin typeface="Times New Roman" panose="02020603050405020304" pitchFamily="18" charset="0"/>
                <a:ea typeface="+mn-lt"/>
                <a:cs typeface="Times New Roman" panose="02020603050405020304" pitchFamily="18" charset="0"/>
              </a:rPr>
              <a:t>Conference Paper Submitted DEC-31</a:t>
            </a:r>
            <a:endParaRPr lang="en-US" sz="1600" dirty="0">
              <a:solidFill>
                <a:srgbClr val="FF0000"/>
              </a:solidFill>
              <a:latin typeface="Times New Roman" panose="02020603050405020304" pitchFamily="18" charset="0"/>
              <a:ea typeface="+mn-lt"/>
              <a:cs typeface="Times New Roman" panose="02020603050405020304" pitchFamily="18" charset="0"/>
            </a:endParaRPr>
          </a:p>
        </p:txBody>
      </p:sp>
      <p:sp>
        <p:nvSpPr>
          <p:cNvPr id="7" name="OTLSHAPE_M_a54bc827b05146d18b559f618723e2b4_Shape">
            <a:extLst>
              <a:ext uri="{FF2B5EF4-FFF2-40B4-BE49-F238E27FC236}">
                <a16:creationId xmlns:a16="http://schemas.microsoft.com/office/drawing/2014/main" id="{96B04341-7648-593B-277B-0F2A9C9046FC}"/>
              </a:ext>
            </a:extLst>
          </p:cNvPr>
          <p:cNvSpPr/>
          <p:nvPr>
            <p:custDataLst>
              <p:tags r:id="rId84"/>
            </p:custDataLst>
          </p:nvPr>
        </p:nvSpPr>
        <p:spPr>
          <a:xfrm>
            <a:off x="8256961" y="2942979"/>
            <a:ext cx="406271" cy="224426"/>
          </a:xfrm>
          <a:prstGeom prst="diamond">
            <a:avLst/>
          </a:prstGeom>
          <a:solidFill>
            <a:schemeClr val="accent4"/>
          </a:solidFill>
          <a:ln>
            <a:noFill/>
          </a:ln>
          <a:extLst>
            <a:ext uri="{53640926-AAD7-44D8-BBD7-CCE9431645EC}">
              <a14:shadowObscured xmlns:a14="http://schemas.microsoft.com/office/drawing/2010/main" val="1"/>
            </a:ext>
          </a:ex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TLSHAPE_M_6a283b367375415b92b0e5fc4e16a0cc_Date">
            <a:extLst>
              <a:ext uri="{FF2B5EF4-FFF2-40B4-BE49-F238E27FC236}">
                <a16:creationId xmlns:a16="http://schemas.microsoft.com/office/drawing/2014/main" id="{D764CC2F-D5CB-EB0D-7343-E1945A72A3A5}"/>
              </a:ext>
            </a:extLst>
          </p:cNvPr>
          <p:cNvSpPr txBox="1"/>
          <p:nvPr>
            <p:custDataLst>
              <p:tags r:id="rId85"/>
            </p:custDataLst>
          </p:nvPr>
        </p:nvSpPr>
        <p:spPr>
          <a:xfrm>
            <a:off x="8095225" y="1179479"/>
            <a:ext cx="1850053" cy="404224"/>
          </a:xfrm>
          <a:prstGeom prst="rect">
            <a:avLst/>
          </a:prstGeom>
          <a:noFill/>
        </p:spPr>
        <p:txBody>
          <a:bodyPr vert="horz" wrap="square" lIns="0" tIns="0" rIns="0" bIns="0" rtlCol="0" anchor="ctr" anchorCtr="0">
            <a:noAutofit/>
          </a:bodyPr>
          <a:lstStyle/>
          <a:p>
            <a:pPr>
              <a:defRPr/>
            </a:pPr>
            <a:r>
              <a:rPr lang="en-US" spc="-6" dirty="0">
                <a:solidFill>
                  <a:srgbClr val="FF0000"/>
                </a:solidFill>
                <a:latin typeface="Times New Roman" panose="02020603050405020304" pitchFamily="18" charset="0"/>
                <a:ea typeface="Calibri"/>
                <a:cs typeface="Times New Roman" panose="02020603050405020304" pitchFamily="18" charset="0"/>
              </a:rPr>
              <a:t>Project Implementation and Review 1 – Jan 8</a:t>
            </a:r>
            <a:endParaRPr lang="en-US" b="0" i="0" u="none" strike="noStrike" kern="1200" cap="none" spc="-6"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10" name="OTLSHAPE_M_6a283b367375415b92b0e5fc4e16a0cc_Title">
            <a:extLst>
              <a:ext uri="{FF2B5EF4-FFF2-40B4-BE49-F238E27FC236}">
                <a16:creationId xmlns:a16="http://schemas.microsoft.com/office/drawing/2014/main" id="{A1D7C64D-878F-5E3F-96F5-C7AFFC0E3CA9}"/>
              </a:ext>
            </a:extLst>
          </p:cNvPr>
          <p:cNvSpPr txBox="1"/>
          <p:nvPr>
            <p:custDataLst>
              <p:tags r:id="rId86"/>
            </p:custDataLst>
          </p:nvPr>
        </p:nvSpPr>
        <p:spPr>
          <a:xfrm>
            <a:off x="8043282" y="914395"/>
            <a:ext cx="1119572" cy="245102"/>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rPr>
              <a:t>Milestone #</a:t>
            </a:r>
            <a:r>
              <a:rPr lang="en-US" sz="1600" b="1" spc="-8" dirty="0">
                <a:solidFill>
                  <a:srgbClr val="FF0000"/>
                </a:solidFill>
                <a:latin typeface="Times New Roman" panose="02020603050405020304" pitchFamily="18" charset="0"/>
                <a:ea typeface="Calibri"/>
                <a:cs typeface="Times New Roman" panose="02020603050405020304" pitchFamily="18" charset="0"/>
              </a:rPr>
              <a:t>5</a:t>
            </a:r>
            <a:endParaRPr kumimoji="0" lang="en-US" sz="1600" b="1" i="0" u="none" strike="noStrike" kern="1200" cap="none" spc="-8" normalizeH="0" baseline="0" noProof="0" dirty="0">
              <a:ln>
                <a:noFill/>
              </a:ln>
              <a:solidFill>
                <a:srgbClr val="FF0000"/>
              </a:solidFill>
              <a:effectLst/>
              <a:uLnTx/>
              <a:uFillTx/>
              <a:latin typeface="Times New Roman" panose="02020603050405020304" pitchFamily="18" charset="0"/>
              <a:ea typeface="Calibri"/>
              <a:cs typeface="Times New Roman" panose="02020603050405020304" pitchFamily="18" charset="0"/>
            </a:endParaRPr>
          </a:p>
        </p:txBody>
      </p:sp>
      <p:sp>
        <p:nvSpPr>
          <p:cNvPr id="12" name="OTLSHAPE_T_7c518fb37f2142bb8e0445920d0403b5_Title">
            <a:extLst>
              <a:ext uri="{FF2B5EF4-FFF2-40B4-BE49-F238E27FC236}">
                <a16:creationId xmlns:a16="http://schemas.microsoft.com/office/drawing/2014/main" id="{7D8943AC-A979-F232-3877-2FC580456AA5}"/>
              </a:ext>
            </a:extLst>
          </p:cNvPr>
          <p:cNvSpPr txBox="1"/>
          <p:nvPr>
            <p:custDataLst>
              <p:tags r:id="rId87"/>
            </p:custDataLst>
          </p:nvPr>
        </p:nvSpPr>
        <p:spPr>
          <a:xfrm>
            <a:off x="4246969" y="4976058"/>
            <a:ext cx="1823892" cy="218112"/>
          </a:xfrm>
          <a:prstGeom prst="rect">
            <a:avLst/>
          </a:prstGeom>
          <a:noFill/>
        </p:spPr>
        <p:txBody>
          <a:bodyPr vert="horz" wrap="square" lIns="0" tIns="0" rIns="0" bIns="0" rtlCol="0" anchor="ctr" anchorCtr="0">
            <a:noAutofit/>
          </a:bodyPr>
          <a:lstStyle/>
          <a:p>
            <a:pPr algn="r">
              <a:defRPr/>
            </a:pPr>
            <a:r>
              <a:rPr kumimoji="0" lang="en-US" b="1" i="0" u="none" strike="noStrike" kern="1200" cap="none" spc="-4" normalizeH="0" baseline="0" noProof="0" dirty="0">
                <a:ln>
                  <a:noFill/>
                </a:ln>
                <a:solidFill>
                  <a:srgbClr val="737373"/>
                </a:solidFill>
                <a:effectLst/>
                <a:uLnTx/>
                <a:uFillTx/>
                <a:latin typeface="Times New Roman" panose="02020603050405020304" pitchFamily="18" charset="0"/>
                <a:cs typeface="Times New Roman" panose="02020603050405020304" pitchFamily="18" charset="0"/>
              </a:rPr>
              <a:t>Preparatory Phase</a:t>
            </a:r>
            <a:r>
              <a:rPr lang="en-US" b="1" spc="-4" dirty="0">
                <a:solidFill>
                  <a:srgbClr val="737373"/>
                </a:solidFill>
                <a:latin typeface="Times New Roman" panose="02020603050405020304" pitchFamily="18" charset="0"/>
                <a:cs typeface="Times New Roman" panose="02020603050405020304" pitchFamily="18" charset="0"/>
              </a:rPr>
              <a:t> 2</a:t>
            </a:r>
            <a:endParaRPr kumimoji="0" lang="en-US" b="1" i="0" u="none" strike="noStrike" kern="1200" cap="none" spc="-4"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endParaRPr>
          </a:p>
        </p:txBody>
      </p:sp>
      <p:sp>
        <p:nvSpPr>
          <p:cNvPr id="13" name="OTLSHAPE_T_7c518fb37f2142bb8e0445920d0403b5_Shape">
            <a:extLst>
              <a:ext uri="{FF2B5EF4-FFF2-40B4-BE49-F238E27FC236}">
                <a16:creationId xmlns:a16="http://schemas.microsoft.com/office/drawing/2014/main" id="{E6C487AE-7608-8235-AFDE-4EF2E245E283}"/>
              </a:ext>
            </a:extLst>
          </p:cNvPr>
          <p:cNvSpPr/>
          <p:nvPr>
            <p:custDataLst>
              <p:tags r:id="rId88"/>
            </p:custDataLst>
          </p:nvPr>
        </p:nvSpPr>
        <p:spPr>
          <a:xfrm>
            <a:off x="6233967" y="4977354"/>
            <a:ext cx="900721" cy="263682"/>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strike="noStrike" kern="1200" cap="none" spc="0" normalizeH="0" baseline="0" noProof="0" dirty="0">
                <a:ln>
                  <a:noFill/>
                </a:ln>
                <a:solidFill>
                  <a:prstClr val="white"/>
                </a:solidFill>
                <a:effectLst/>
                <a:uLnTx/>
                <a:uFillTx/>
                <a:latin typeface="Times New Roman" panose="02020603050405020304" pitchFamily="18" charset="0"/>
                <a:ea typeface="Calibri"/>
                <a:cs typeface="Times New Roman" panose="02020603050405020304" pitchFamily="18" charset="0"/>
              </a:rPr>
              <a:t>100</a:t>
            </a:r>
            <a:r>
              <a:rPr lang="en-US" kern="1200" dirty="0">
                <a:solidFill>
                  <a:prstClr val="white"/>
                </a:solidFill>
                <a:latin typeface="Times New Roman" panose="02020603050405020304" pitchFamily="18" charset="0"/>
                <a:ea typeface="Calibri"/>
                <a:cs typeface="Times New Roman" panose="02020603050405020304" pitchFamily="18" charset="0"/>
              </a:rPr>
              <a:t>%</a:t>
            </a:r>
            <a:endParaRPr lang="en-US" b="0" i="0" u="none" strike="noStrike" kern="1200" cap="none" spc="0" normalizeH="0" baseline="0" noProof="0" dirty="0">
              <a:ln>
                <a:noFill/>
              </a:ln>
              <a:solidFill>
                <a:prstClr val="white"/>
              </a:solidFill>
              <a:effectLst/>
              <a:uLnTx/>
              <a:uFillTx/>
              <a:latin typeface="Times New Roman" panose="02020603050405020304" pitchFamily="18" charset="0"/>
              <a:ea typeface="Calibri"/>
              <a:cs typeface="Times New Roman" panose="02020603050405020304" pitchFamily="18" charset="0"/>
            </a:endParaRPr>
          </a:p>
        </p:txBody>
      </p:sp>
      <p:sp>
        <p:nvSpPr>
          <p:cNvPr id="14" name="OTLSHAPE_T_be3ae38f60b3402d8a13f1e91eec41f5_Title">
            <a:extLst>
              <a:ext uri="{FF2B5EF4-FFF2-40B4-BE49-F238E27FC236}">
                <a16:creationId xmlns:a16="http://schemas.microsoft.com/office/drawing/2014/main" id="{21B31252-B455-89EE-33E2-6D44E61953C6}"/>
              </a:ext>
            </a:extLst>
          </p:cNvPr>
          <p:cNvSpPr txBox="1"/>
          <p:nvPr>
            <p:custDataLst>
              <p:tags r:id="rId89"/>
            </p:custDataLst>
          </p:nvPr>
        </p:nvSpPr>
        <p:spPr>
          <a:xfrm>
            <a:off x="4263053" y="5335570"/>
            <a:ext cx="1817236" cy="226244"/>
          </a:xfrm>
          <a:prstGeom prst="rect">
            <a:avLst/>
          </a:prstGeom>
          <a:noFill/>
        </p:spPr>
        <p:txBody>
          <a:bodyPr vert="horz" wrap="square" lIns="0" tIns="0" rIns="0" bIns="0" rtlCol="0" anchor="ctr" anchorCtr="0">
            <a:noAutofit/>
          </a:bodyPr>
          <a:lstStyle/>
          <a:p>
            <a:pPr algn="r">
              <a:defRPr/>
            </a:pPr>
            <a:r>
              <a:rPr kumimoji="0" lang="en-US" b="1" i="0" u="none" strike="noStrike" kern="1200" cap="none" spc="-4" normalizeH="0" baseline="0" noProof="0" dirty="0">
                <a:ln>
                  <a:noFill/>
                </a:ln>
                <a:solidFill>
                  <a:srgbClr val="737373"/>
                </a:solidFill>
                <a:effectLst/>
                <a:uLnTx/>
                <a:uFillTx/>
                <a:latin typeface="Times New Roman" panose="02020603050405020304" pitchFamily="18" charset="0"/>
                <a:cs typeface="Times New Roman" panose="02020603050405020304" pitchFamily="18" charset="0"/>
              </a:rPr>
              <a:t>Phase </a:t>
            </a:r>
            <a:r>
              <a:rPr lang="en-US" b="1" spc="-4" dirty="0">
                <a:solidFill>
                  <a:srgbClr val="737373"/>
                </a:solidFill>
                <a:latin typeface="Times New Roman" panose="02020603050405020304" pitchFamily="18" charset="0"/>
                <a:cs typeface="Times New Roman" panose="02020603050405020304" pitchFamily="18" charset="0"/>
              </a:rPr>
              <a:t>2 </a:t>
            </a:r>
            <a:r>
              <a:rPr kumimoji="0" lang="en-US" b="1" i="0" u="none" strike="noStrike" kern="1200" cap="none" spc="-4" normalizeH="0" baseline="0" noProof="0" dirty="0">
                <a:ln>
                  <a:noFill/>
                </a:ln>
                <a:solidFill>
                  <a:srgbClr val="737373"/>
                </a:solidFill>
                <a:effectLst/>
                <a:uLnTx/>
                <a:uFillTx/>
                <a:latin typeface="Times New Roman" panose="02020603050405020304" pitchFamily="18" charset="0"/>
                <a:cs typeface="Times New Roman" panose="02020603050405020304" pitchFamily="18" charset="0"/>
              </a:rPr>
              <a:t>Work Effort</a:t>
            </a:r>
          </a:p>
        </p:txBody>
      </p:sp>
      <p:sp>
        <p:nvSpPr>
          <p:cNvPr id="15" name="OTLSHAPE_T_be3ae38f60b3402d8a13f1e91eec41f5_Shape">
            <a:extLst>
              <a:ext uri="{FF2B5EF4-FFF2-40B4-BE49-F238E27FC236}">
                <a16:creationId xmlns:a16="http://schemas.microsoft.com/office/drawing/2014/main" id="{522942C9-ED9E-B65B-44C1-8E589DA8B2B9}"/>
              </a:ext>
            </a:extLst>
          </p:cNvPr>
          <p:cNvSpPr/>
          <p:nvPr>
            <p:custDataLst>
              <p:tags r:id="rId90"/>
            </p:custDataLst>
          </p:nvPr>
        </p:nvSpPr>
        <p:spPr>
          <a:xfrm>
            <a:off x="6246739" y="5344999"/>
            <a:ext cx="901700" cy="2143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100%</a:t>
            </a:r>
          </a:p>
        </p:txBody>
      </p:sp>
      <p:sp>
        <p:nvSpPr>
          <p:cNvPr id="16" name="OTLSHAPE_T_7c518fb37f2142bb8e0445920d0403b5_JoinedDate">
            <a:extLst>
              <a:ext uri="{FF2B5EF4-FFF2-40B4-BE49-F238E27FC236}">
                <a16:creationId xmlns:a16="http://schemas.microsoft.com/office/drawing/2014/main" id="{1BC1B4B4-D6E4-9822-0EA3-8C499D7E070E}"/>
              </a:ext>
            </a:extLst>
          </p:cNvPr>
          <p:cNvSpPr txBox="1"/>
          <p:nvPr>
            <p:custDataLst>
              <p:tags r:id="rId91"/>
            </p:custDataLst>
          </p:nvPr>
        </p:nvSpPr>
        <p:spPr>
          <a:xfrm>
            <a:off x="7303816" y="4933813"/>
            <a:ext cx="1227442" cy="222649"/>
          </a:xfrm>
          <a:prstGeom prst="rect">
            <a:avLst/>
          </a:prstGeom>
          <a:noFill/>
        </p:spPr>
        <p:txBody>
          <a:bodyPr vert="horz" wrap="square" lIns="0" tIns="0" rIns="0" bIns="0" rtlCol="0" anchor="ctr" anchorCtr="0">
            <a:noAutofit/>
          </a:bodyPr>
          <a:lstStyle/>
          <a:p>
            <a:pPr>
              <a:defRPr/>
            </a:pPr>
            <a:r>
              <a:rPr lang="en-US" spc="-4" dirty="0">
                <a:solidFill>
                  <a:srgbClr val="737373"/>
                </a:solidFill>
                <a:latin typeface="Times New Roman" panose="02020603050405020304" pitchFamily="18" charset="0"/>
                <a:ea typeface="Calibri"/>
                <a:cs typeface="Times New Roman" panose="02020603050405020304" pitchFamily="18" charset="0"/>
              </a:rPr>
              <a:t>Dec 15 </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Mar 25</a:t>
            </a:r>
            <a:endPar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endParaRPr>
          </a:p>
        </p:txBody>
      </p:sp>
      <p:sp>
        <p:nvSpPr>
          <p:cNvPr id="17" name="OTLSHAPE_T_e6f5c918bdd649a1ac919cf22468a23b_Title">
            <a:extLst>
              <a:ext uri="{FF2B5EF4-FFF2-40B4-BE49-F238E27FC236}">
                <a16:creationId xmlns:a16="http://schemas.microsoft.com/office/drawing/2014/main" id="{6CDE6FF3-9ACF-C92F-78DD-76791DE4CCF5}"/>
              </a:ext>
            </a:extLst>
          </p:cNvPr>
          <p:cNvSpPr txBox="1"/>
          <p:nvPr>
            <p:custDataLst>
              <p:tags r:id="rId92"/>
            </p:custDataLst>
          </p:nvPr>
        </p:nvSpPr>
        <p:spPr>
          <a:xfrm>
            <a:off x="4434366" y="5731061"/>
            <a:ext cx="1089740" cy="245534"/>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12"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rPr>
              <a:t>Testing Phase</a:t>
            </a:r>
          </a:p>
        </p:txBody>
      </p:sp>
      <p:sp>
        <p:nvSpPr>
          <p:cNvPr id="18" name="OTLSHAPE_T_9aa183d65df24b0c8fecd0a002471583_Shape">
            <a:extLst>
              <a:ext uri="{FF2B5EF4-FFF2-40B4-BE49-F238E27FC236}">
                <a16:creationId xmlns:a16="http://schemas.microsoft.com/office/drawing/2014/main" id="{30BD857E-A600-B515-C96D-2779355144DC}"/>
              </a:ext>
            </a:extLst>
          </p:cNvPr>
          <p:cNvSpPr/>
          <p:nvPr>
            <p:custDataLst>
              <p:tags r:id="rId93"/>
            </p:custDataLst>
          </p:nvPr>
        </p:nvSpPr>
        <p:spPr>
          <a:xfrm>
            <a:off x="6265935" y="5712644"/>
            <a:ext cx="901700" cy="220142"/>
          </a:xfrm>
          <a:prstGeom prst="roundRect">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imes New Roman" panose="02020603050405020304" pitchFamily="18" charset="0"/>
                <a:ea typeface="Calibri"/>
                <a:cs typeface="Times New Roman" panose="02020603050405020304" pitchFamily="18" charset="0"/>
              </a:rPr>
              <a:t>100%</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9" name="OTLSHAPE_T_c109be9d91f84f3e99e4929ce565dd0c_Title">
            <a:extLst>
              <a:ext uri="{FF2B5EF4-FFF2-40B4-BE49-F238E27FC236}">
                <a16:creationId xmlns:a16="http://schemas.microsoft.com/office/drawing/2014/main" id="{566EA5E1-46B6-9BED-AFA7-352DBFE95100}"/>
              </a:ext>
            </a:extLst>
          </p:cNvPr>
          <p:cNvSpPr txBox="1"/>
          <p:nvPr>
            <p:custDataLst>
              <p:tags r:id="rId94"/>
            </p:custDataLst>
          </p:nvPr>
        </p:nvSpPr>
        <p:spPr>
          <a:xfrm>
            <a:off x="4430718" y="6042581"/>
            <a:ext cx="1215937" cy="226243"/>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2"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rPr>
              <a:t>Delivery Phase</a:t>
            </a:r>
          </a:p>
        </p:txBody>
      </p:sp>
      <p:sp>
        <p:nvSpPr>
          <p:cNvPr id="20" name="OTLSHAPE_T_c109be9d91f84f3e99e4929ce565dd0c_Shape">
            <a:extLst>
              <a:ext uri="{FF2B5EF4-FFF2-40B4-BE49-F238E27FC236}">
                <a16:creationId xmlns:a16="http://schemas.microsoft.com/office/drawing/2014/main" id="{A2ADFA1D-584F-020B-E267-B7EC894A0EC6}"/>
              </a:ext>
            </a:extLst>
          </p:cNvPr>
          <p:cNvSpPr/>
          <p:nvPr>
            <p:custDataLst>
              <p:tags r:id="rId95"/>
            </p:custDataLst>
          </p:nvPr>
        </p:nvSpPr>
        <p:spPr>
          <a:xfrm>
            <a:off x="6228108" y="6080289"/>
            <a:ext cx="885093" cy="201695"/>
          </a:xfrm>
          <a:prstGeom prst="roundRect">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imes New Roman" panose="02020603050405020304" pitchFamily="18" charset="0"/>
                <a:ea typeface="Calibri"/>
                <a:cs typeface="Times New Roman" panose="02020603050405020304" pitchFamily="18" charset="0"/>
              </a:rPr>
              <a:t>100%</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1" name="OTLSHAPE_T_c109be9d91f84f3e99e4929ce565dd0c_JoinedDate">
            <a:extLst>
              <a:ext uri="{FF2B5EF4-FFF2-40B4-BE49-F238E27FC236}">
                <a16:creationId xmlns:a16="http://schemas.microsoft.com/office/drawing/2014/main" id="{7CABB876-52D9-C573-676B-6CEB1674F4C5}"/>
              </a:ext>
            </a:extLst>
          </p:cNvPr>
          <p:cNvSpPr txBox="1"/>
          <p:nvPr>
            <p:custDataLst>
              <p:tags r:id="rId96"/>
            </p:custDataLst>
          </p:nvPr>
        </p:nvSpPr>
        <p:spPr>
          <a:xfrm>
            <a:off x="7345891" y="6139250"/>
            <a:ext cx="1270208" cy="167282"/>
          </a:xfrm>
          <a:prstGeom prst="rect">
            <a:avLst/>
          </a:prstGeom>
          <a:noFill/>
        </p:spPr>
        <p:txBody>
          <a:bodyPr vert="horz" wrap="square" lIns="0" tIns="0" rIns="0" bIns="0" rtlCol="0" anchor="ctr" anchorCtr="0">
            <a:noAutofit/>
          </a:bodyPr>
          <a:lstStyle/>
          <a:p>
            <a:pPr>
              <a:defRPr/>
            </a:pPr>
            <a:r>
              <a:rPr lang="en-US" spc="-4" dirty="0">
                <a:solidFill>
                  <a:srgbClr val="737373"/>
                </a:solidFill>
                <a:latin typeface="Times New Roman" panose="02020603050405020304" pitchFamily="18" charset="0"/>
                <a:ea typeface="Calibri"/>
                <a:cs typeface="Times New Roman" panose="02020603050405020304" pitchFamily="18" charset="0"/>
              </a:rPr>
              <a:t>Jan</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24  </a:t>
            </a:r>
            <a:r>
              <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rPr>
              <a:t>- </a:t>
            </a:r>
            <a:r>
              <a:rPr lang="en-US" spc="-4" dirty="0">
                <a:solidFill>
                  <a:srgbClr val="737373"/>
                </a:solidFill>
                <a:latin typeface="Times New Roman" panose="02020603050405020304" pitchFamily="18" charset="0"/>
                <a:ea typeface="Calibri"/>
                <a:cs typeface="Times New Roman" panose="02020603050405020304" pitchFamily="18" charset="0"/>
              </a:rPr>
              <a:t>Feb 27</a:t>
            </a:r>
            <a:endParaRPr kumimoji="0" lang="en-US" b="0" i="0" u="none" strike="noStrike" kern="1200" cap="none" spc="-4" normalizeH="0" baseline="0" noProof="0" dirty="0">
              <a:ln>
                <a:noFill/>
              </a:ln>
              <a:solidFill>
                <a:srgbClr val="737373"/>
              </a:solidFill>
              <a:effectLst/>
              <a:uLnTx/>
              <a:uFillTx/>
              <a:latin typeface="Times New Roman" panose="02020603050405020304" pitchFamily="18" charset="0"/>
              <a:ea typeface="Calibri"/>
              <a:cs typeface="Times New Roman" panose="02020603050405020304" pitchFamily="18" charset="0"/>
            </a:endParaRPr>
          </a:p>
        </p:txBody>
      </p:sp>
      <p:pic>
        <p:nvPicPr>
          <p:cNvPr id="2" name="Graphic 1" descr="Star with solid fill">
            <a:extLst>
              <a:ext uri="{FF2B5EF4-FFF2-40B4-BE49-F238E27FC236}">
                <a16:creationId xmlns:a16="http://schemas.microsoft.com/office/drawing/2014/main" id="{32E085A2-A771-74BB-8C60-F94DBB39B055}"/>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6034324" y="4148755"/>
            <a:ext cx="311151" cy="385233"/>
          </a:xfrm>
          <a:prstGeom prst="rect">
            <a:avLst/>
          </a:prstGeom>
        </p:spPr>
      </p:pic>
      <p:sp>
        <p:nvSpPr>
          <p:cNvPr id="3" name="OTLSHAPE_M_52743de8bb6d4044896f473898fe9da7_Shape">
            <a:extLst>
              <a:ext uri="{FF2B5EF4-FFF2-40B4-BE49-F238E27FC236}">
                <a16:creationId xmlns:a16="http://schemas.microsoft.com/office/drawing/2014/main" id="{52FF231D-07B0-9A89-203A-374A72337D5D}"/>
              </a:ext>
            </a:extLst>
          </p:cNvPr>
          <p:cNvSpPr/>
          <p:nvPr>
            <p:custDataLst>
              <p:tags r:id="rId97"/>
            </p:custDataLst>
          </p:nvPr>
        </p:nvSpPr>
        <p:spPr>
          <a:xfrm>
            <a:off x="8541788" y="3409559"/>
            <a:ext cx="228600" cy="254000"/>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TLSHAPE_M_6a283b367375415b92b0e5fc4e16a0cc_Date">
            <a:extLst>
              <a:ext uri="{FF2B5EF4-FFF2-40B4-BE49-F238E27FC236}">
                <a16:creationId xmlns:a16="http://schemas.microsoft.com/office/drawing/2014/main" id="{43882745-C756-6C9A-9C3D-212E8EBC3C5C}"/>
              </a:ext>
            </a:extLst>
          </p:cNvPr>
          <p:cNvSpPr txBox="1"/>
          <p:nvPr>
            <p:custDataLst>
              <p:tags r:id="rId98"/>
            </p:custDataLst>
          </p:nvPr>
        </p:nvSpPr>
        <p:spPr>
          <a:xfrm>
            <a:off x="8274142" y="4110087"/>
            <a:ext cx="1522143" cy="741621"/>
          </a:xfrm>
          <a:prstGeom prst="rect">
            <a:avLst/>
          </a:prstGeom>
          <a:noFill/>
        </p:spPr>
        <p:txBody>
          <a:bodyPr vert="horz" wrap="square" lIns="0" tIns="0" rIns="0" bIns="0" rtlCol="0" anchor="ctr" anchorCtr="0">
            <a:noAutofit/>
          </a:bodyPr>
          <a:lstStyle/>
          <a:p>
            <a:pPr>
              <a:defRPr/>
            </a:pPr>
            <a:r>
              <a:rPr lang="en-US" sz="1600" spc="-6" dirty="0">
                <a:solidFill>
                  <a:srgbClr val="FF0000"/>
                </a:solidFill>
                <a:latin typeface="Times New Roman" panose="02020603050405020304" pitchFamily="18" charset="0"/>
                <a:ea typeface="+mn-lt"/>
                <a:cs typeface="Times New Roman" panose="02020603050405020304" pitchFamily="18" charset="0"/>
              </a:rPr>
              <a:t>Conference Paper Accepted in ESCI 2025- JAN 15</a:t>
            </a:r>
          </a:p>
        </p:txBody>
      </p:sp>
      <p:pic>
        <p:nvPicPr>
          <p:cNvPr id="11" name="Graphic 10" descr="Star with solid fill">
            <a:extLst>
              <a:ext uri="{FF2B5EF4-FFF2-40B4-BE49-F238E27FC236}">
                <a16:creationId xmlns:a16="http://schemas.microsoft.com/office/drawing/2014/main" id="{A06E8737-8D17-E7AD-75A3-62D1D3809D9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941260" y="4290156"/>
            <a:ext cx="311151" cy="385233"/>
          </a:xfrm>
          <a:prstGeom prst="rect">
            <a:avLst/>
          </a:prstGeom>
        </p:spPr>
      </p:pic>
      <p:sp>
        <p:nvSpPr>
          <p:cNvPr id="22" name="OTLSHAPE_M_7b0996464ffd4cd3a3b383ab1ba22438_Shape">
            <a:extLst>
              <a:ext uri="{FF2B5EF4-FFF2-40B4-BE49-F238E27FC236}">
                <a16:creationId xmlns:a16="http://schemas.microsoft.com/office/drawing/2014/main" id="{D0343B95-7DCE-5226-D09B-EB1A8BCC4F26}"/>
              </a:ext>
            </a:extLst>
          </p:cNvPr>
          <p:cNvSpPr/>
          <p:nvPr>
            <p:custDataLst>
              <p:tags r:id="rId99"/>
            </p:custDataLst>
          </p:nvPr>
        </p:nvSpPr>
        <p:spPr>
          <a:xfrm>
            <a:off x="10460761" y="3491649"/>
            <a:ext cx="380063" cy="392194"/>
          </a:xfrm>
          <a:prstGeom prst="diamond">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AA378C7D-7452-E6EB-F717-68910103D8F5}"/>
              </a:ext>
            </a:extLst>
          </p:cNvPr>
          <p:cNvSpPr txBox="1"/>
          <p:nvPr/>
        </p:nvSpPr>
        <p:spPr>
          <a:xfrm>
            <a:off x="10058401" y="3789576"/>
            <a:ext cx="2281286" cy="2308324"/>
          </a:xfrm>
          <a:prstGeom prst="rect">
            <a:avLst/>
          </a:prstGeom>
          <a:noFill/>
        </p:spPr>
        <p:txBody>
          <a:bodyPr wrap="square" rtlCol="0">
            <a:spAutoFit/>
          </a:bodyPr>
          <a:lstStyle/>
          <a:p>
            <a:pPr marL="171450" indent="-171450">
              <a:buFont typeface="Wingdings" panose="05000000000000000000" pitchFamily="2" charset="2"/>
              <a:buChar char="Ø"/>
            </a:pPr>
            <a:r>
              <a:rPr lang="en-IN" sz="1600" dirty="0">
                <a:solidFill>
                  <a:srgbClr val="FF0000"/>
                </a:solidFill>
                <a:latin typeface="Times New Roman" panose="02020603050405020304" pitchFamily="18" charset="0"/>
                <a:cs typeface="Times New Roman" panose="02020603050405020304" pitchFamily="18" charset="0"/>
              </a:rPr>
              <a:t>Project completion</a:t>
            </a:r>
          </a:p>
          <a:p>
            <a:pPr marL="171450" indent="-171450">
              <a:buFont typeface="Wingdings" panose="05000000000000000000" pitchFamily="2" charset="2"/>
              <a:buChar char="Ø"/>
            </a:pPr>
            <a:br>
              <a:rPr lang="en-IN" sz="1600" dirty="0">
                <a:solidFill>
                  <a:srgbClr val="FF0000"/>
                </a:solidFill>
                <a:latin typeface="Times New Roman" panose="02020603050405020304" pitchFamily="18" charset="0"/>
                <a:cs typeface="Times New Roman" panose="02020603050405020304" pitchFamily="18" charset="0"/>
              </a:rPr>
            </a:br>
            <a:r>
              <a:rPr lang="en-IN" sz="1600" dirty="0">
                <a:solidFill>
                  <a:srgbClr val="FF0000"/>
                </a:solidFill>
                <a:latin typeface="Times New Roman" panose="02020603050405020304" pitchFamily="18" charset="0"/>
                <a:cs typeface="Times New Roman" panose="02020603050405020304" pitchFamily="18" charset="0"/>
              </a:rPr>
              <a:t>ESCI 2025 Conference  -   March 5-7  presentation</a:t>
            </a:r>
          </a:p>
          <a:p>
            <a:pPr marL="171450" indent="-171450">
              <a:buFont typeface="Wingdings" panose="05000000000000000000" pitchFamily="2" charset="2"/>
              <a:buChar char="Ø"/>
            </a:pPr>
            <a:endParaRPr lang="en-IN" sz="1600" dirty="0">
              <a:solidFill>
                <a:srgbClr val="FF0000"/>
              </a:solidFill>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IN" sz="1600" dirty="0">
                <a:solidFill>
                  <a:srgbClr val="FF0000"/>
                </a:solidFill>
                <a:latin typeface="Times New Roman" panose="02020603050405020304" pitchFamily="18" charset="0"/>
                <a:cs typeface="Times New Roman" panose="02020603050405020304" pitchFamily="18" charset="0"/>
              </a:rPr>
              <a:t> Awarded as Best paper of session</a:t>
            </a:r>
            <a:br>
              <a:rPr lang="en-IN" sz="1600" dirty="0">
                <a:solidFill>
                  <a:srgbClr val="FF0000"/>
                </a:solidFill>
                <a:latin typeface="Times New Roman" panose="02020603050405020304" pitchFamily="18" charset="0"/>
                <a:cs typeface="Times New Roman" panose="02020603050405020304" pitchFamily="18" charset="0"/>
              </a:rPr>
            </a:br>
            <a:endParaRPr lang="en-IN" sz="1600" dirty="0">
              <a:solidFill>
                <a:srgbClr val="FF0000"/>
              </a:solidFill>
              <a:latin typeface="Times New Roman" panose="02020603050405020304" pitchFamily="18" charset="0"/>
              <a:cs typeface="Times New Roman" panose="02020603050405020304" pitchFamily="18" charset="0"/>
            </a:endParaRPr>
          </a:p>
        </p:txBody>
      </p:sp>
      <p:pic>
        <p:nvPicPr>
          <p:cNvPr id="24" name="Graphic 23" descr="Target Audience">
            <a:extLst>
              <a:ext uri="{FF2B5EF4-FFF2-40B4-BE49-F238E27FC236}">
                <a16:creationId xmlns:a16="http://schemas.microsoft.com/office/drawing/2014/main" id="{55C4DDD0-2182-6101-727E-D9DF01CEC334}"/>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0983798" y="0"/>
            <a:ext cx="914400" cy="914400"/>
          </a:xfrm>
          <a:prstGeom prst="rect">
            <a:avLst/>
          </a:prstGeom>
        </p:spPr>
      </p:pic>
      <p:cxnSp>
        <p:nvCxnSpPr>
          <p:cNvPr id="26" name="Straight Connector 25">
            <a:extLst>
              <a:ext uri="{FF2B5EF4-FFF2-40B4-BE49-F238E27FC236}">
                <a16:creationId xmlns:a16="http://schemas.microsoft.com/office/drawing/2014/main" id="{464964B0-423A-EC61-FBC6-6A5C74670F32}"/>
              </a:ext>
            </a:extLst>
          </p:cNvPr>
          <p:cNvCxnSpPr>
            <a:cxnSpLocks/>
            <a:endCxn id="7134" idx="0"/>
          </p:cNvCxnSpPr>
          <p:nvPr/>
        </p:nvCxnSpPr>
        <p:spPr>
          <a:xfrm>
            <a:off x="6228202" y="1809946"/>
            <a:ext cx="0" cy="1142804"/>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A8BEE45-171E-DCEB-4F4D-38C62085FDCD}"/>
              </a:ext>
            </a:extLst>
          </p:cNvPr>
          <p:cNvCxnSpPr>
            <a:cxnSpLocks/>
            <a:endCxn id="6" idx="0"/>
          </p:cNvCxnSpPr>
          <p:nvPr/>
        </p:nvCxnSpPr>
        <p:spPr>
          <a:xfrm flipH="1">
            <a:off x="7184053" y="3827282"/>
            <a:ext cx="18026" cy="41986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B245AA2-B273-42F8-DCB2-6F7217A246F5}"/>
              </a:ext>
            </a:extLst>
          </p:cNvPr>
          <p:cNvCxnSpPr>
            <a:cxnSpLocks/>
          </p:cNvCxnSpPr>
          <p:nvPr/>
        </p:nvCxnSpPr>
        <p:spPr>
          <a:xfrm>
            <a:off x="8454499" y="1593130"/>
            <a:ext cx="0" cy="1342337"/>
          </a:xfrm>
          <a:prstGeom prst="line">
            <a:avLst/>
          </a:prstGeom>
        </p:spPr>
        <p:style>
          <a:lnRef idx="1">
            <a:schemeClr val="dk1"/>
          </a:lnRef>
          <a:fillRef idx="0">
            <a:schemeClr val="dk1"/>
          </a:fillRef>
          <a:effectRef idx="0">
            <a:schemeClr val="dk1"/>
          </a:effectRef>
          <a:fontRef idx="minor">
            <a:schemeClr val="tx1"/>
          </a:fontRef>
        </p:style>
      </p:cxnSp>
      <p:cxnSp>
        <p:nvCxnSpPr>
          <p:cNvPr id="35" name="OTLSHAPE_M_6a283b367375415b92b0e5fc4e16a0cc_Connector1">
            <a:extLst>
              <a:ext uri="{FF2B5EF4-FFF2-40B4-BE49-F238E27FC236}">
                <a16:creationId xmlns:a16="http://schemas.microsoft.com/office/drawing/2014/main" id="{F4D5C800-F62D-11F5-991A-8A47968F34D8}"/>
              </a:ext>
            </a:extLst>
          </p:cNvPr>
          <p:cNvCxnSpPr>
            <a:cxnSpLocks/>
          </p:cNvCxnSpPr>
          <p:nvPr>
            <p:custDataLst>
              <p:tags r:id="rId100"/>
            </p:custDataLst>
          </p:nvPr>
        </p:nvCxnSpPr>
        <p:spPr>
          <a:xfrm>
            <a:off x="8662701" y="3638814"/>
            <a:ext cx="0" cy="45241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OTLSHAPE_M_6a283b367375415b92b0e5fc4e16a0cc_Connector1">
            <a:extLst>
              <a:ext uri="{FF2B5EF4-FFF2-40B4-BE49-F238E27FC236}">
                <a16:creationId xmlns:a16="http://schemas.microsoft.com/office/drawing/2014/main" id="{2C1A6BC3-FB03-C71B-27A1-3DC34563303F}"/>
              </a:ext>
            </a:extLst>
          </p:cNvPr>
          <p:cNvCxnSpPr>
            <a:cxnSpLocks/>
          </p:cNvCxnSpPr>
          <p:nvPr>
            <p:custDataLst>
              <p:tags r:id="rId101"/>
            </p:custDataLst>
          </p:nvPr>
        </p:nvCxnSpPr>
        <p:spPr>
          <a:xfrm>
            <a:off x="9672940" y="2403835"/>
            <a:ext cx="0" cy="59545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7" name="OTLSHAPE_T_7c518fb37f2142bb8e0445920d0403b5_Title">
            <a:extLst>
              <a:ext uri="{FF2B5EF4-FFF2-40B4-BE49-F238E27FC236}">
                <a16:creationId xmlns:a16="http://schemas.microsoft.com/office/drawing/2014/main" id="{8FECA565-10ED-C929-A490-334926D97D34}"/>
              </a:ext>
            </a:extLst>
          </p:cNvPr>
          <p:cNvSpPr txBox="1"/>
          <p:nvPr>
            <p:custDataLst>
              <p:tags r:id="rId102"/>
            </p:custDataLst>
          </p:nvPr>
        </p:nvSpPr>
        <p:spPr>
          <a:xfrm>
            <a:off x="119600" y="4034948"/>
            <a:ext cx="1823892" cy="218112"/>
          </a:xfrm>
          <a:prstGeom prst="rect">
            <a:avLst/>
          </a:prstGeom>
          <a:noFill/>
        </p:spPr>
        <p:txBody>
          <a:bodyPr vert="horz" wrap="square" lIns="0" tIns="0" rIns="0" bIns="0" rtlCol="0" anchor="ctr" anchorCtr="0">
            <a:noAutofit/>
          </a:bodyPr>
          <a:lstStyle/>
          <a:p>
            <a:pPr algn="r">
              <a:defRPr/>
            </a:pPr>
            <a:r>
              <a:rPr kumimoji="0" lang="en-US" b="1" i="0" u="none" strike="noStrike" kern="1200" cap="none" spc="-4" normalizeH="0" baseline="0" noProof="0" dirty="0">
                <a:ln>
                  <a:noFill/>
                </a:ln>
                <a:solidFill>
                  <a:srgbClr val="737373"/>
                </a:solidFill>
                <a:effectLst/>
                <a:uLnTx/>
                <a:uFillTx/>
                <a:latin typeface="Times New Roman" panose="02020603050405020304" pitchFamily="18" charset="0"/>
                <a:cs typeface="Times New Roman" panose="02020603050405020304" pitchFamily="18" charset="0"/>
              </a:rPr>
              <a:t>Preparatory Phase</a:t>
            </a:r>
            <a:r>
              <a:rPr lang="en-US" b="1" spc="-4" dirty="0">
                <a:solidFill>
                  <a:srgbClr val="737373"/>
                </a:solidFill>
                <a:latin typeface="Times New Roman" panose="02020603050405020304" pitchFamily="18" charset="0"/>
                <a:cs typeface="Times New Roman" panose="02020603050405020304" pitchFamily="18" charset="0"/>
              </a:rPr>
              <a:t> 1</a:t>
            </a:r>
            <a:endParaRPr kumimoji="0" lang="en-US" b="1" i="0" u="none" strike="noStrike" kern="1200" cap="none" spc="-4"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endParaRPr>
          </a:p>
        </p:txBody>
      </p:sp>
      <p:sp>
        <p:nvSpPr>
          <p:cNvPr id="49" name="OTLSHAPE_T_be3ae38f60b3402d8a13f1e91eec41f5_Title">
            <a:extLst>
              <a:ext uri="{FF2B5EF4-FFF2-40B4-BE49-F238E27FC236}">
                <a16:creationId xmlns:a16="http://schemas.microsoft.com/office/drawing/2014/main" id="{63081968-510D-E3C4-6FBC-D96D06967796}"/>
              </a:ext>
            </a:extLst>
          </p:cNvPr>
          <p:cNvSpPr txBox="1"/>
          <p:nvPr>
            <p:custDataLst>
              <p:tags r:id="rId103"/>
            </p:custDataLst>
          </p:nvPr>
        </p:nvSpPr>
        <p:spPr>
          <a:xfrm>
            <a:off x="126257" y="4366181"/>
            <a:ext cx="1817236" cy="226244"/>
          </a:xfrm>
          <a:prstGeom prst="rect">
            <a:avLst/>
          </a:prstGeom>
          <a:noFill/>
        </p:spPr>
        <p:txBody>
          <a:bodyPr vert="horz" wrap="square" lIns="0" tIns="0" rIns="0" bIns="0" rtlCol="0" anchor="ctr" anchorCtr="0">
            <a:noAutofit/>
          </a:bodyPr>
          <a:lstStyle/>
          <a:p>
            <a:pPr algn="r">
              <a:defRPr/>
            </a:pPr>
            <a:r>
              <a:rPr kumimoji="0" lang="en-US" b="1" i="0" u="none" strike="noStrike" kern="1200" cap="none" spc="-4" normalizeH="0" baseline="0" noProof="0" dirty="0">
                <a:ln>
                  <a:noFill/>
                </a:ln>
                <a:solidFill>
                  <a:srgbClr val="737373"/>
                </a:solidFill>
                <a:effectLst/>
                <a:uLnTx/>
                <a:uFillTx/>
                <a:latin typeface="Times New Roman" panose="02020603050405020304" pitchFamily="18" charset="0"/>
                <a:cs typeface="Times New Roman" panose="02020603050405020304" pitchFamily="18" charset="0"/>
              </a:rPr>
              <a:t>Phase </a:t>
            </a:r>
            <a:r>
              <a:rPr lang="en-US" b="1" spc="-4" dirty="0">
                <a:solidFill>
                  <a:srgbClr val="737373"/>
                </a:solidFill>
                <a:latin typeface="Times New Roman" panose="02020603050405020304" pitchFamily="18" charset="0"/>
                <a:cs typeface="Times New Roman" panose="02020603050405020304" pitchFamily="18" charset="0"/>
              </a:rPr>
              <a:t>2 </a:t>
            </a:r>
            <a:r>
              <a:rPr kumimoji="0" lang="en-US" b="1" i="0" u="none" strike="noStrike" kern="1200" cap="none" spc="-4" normalizeH="0" baseline="0" noProof="0" dirty="0">
                <a:ln>
                  <a:noFill/>
                </a:ln>
                <a:solidFill>
                  <a:srgbClr val="737373"/>
                </a:solidFill>
                <a:effectLst/>
                <a:uLnTx/>
                <a:uFillTx/>
                <a:latin typeface="Times New Roman" panose="02020603050405020304" pitchFamily="18" charset="0"/>
                <a:cs typeface="Times New Roman" panose="02020603050405020304" pitchFamily="18" charset="0"/>
              </a:rPr>
              <a:t>Work Effort</a:t>
            </a:r>
          </a:p>
        </p:txBody>
      </p:sp>
      <p:sp>
        <p:nvSpPr>
          <p:cNvPr id="50" name="OTLSHAPE_T_e6f5c918bdd649a1ac919cf22468a23b_Title">
            <a:extLst>
              <a:ext uri="{FF2B5EF4-FFF2-40B4-BE49-F238E27FC236}">
                <a16:creationId xmlns:a16="http://schemas.microsoft.com/office/drawing/2014/main" id="{8BAC92FC-5577-52F8-5B7A-70DDA0A9E712}"/>
              </a:ext>
            </a:extLst>
          </p:cNvPr>
          <p:cNvSpPr txBox="1"/>
          <p:nvPr>
            <p:custDataLst>
              <p:tags r:id="rId104"/>
            </p:custDataLst>
          </p:nvPr>
        </p:nvSpPr>
        <p:spPr>
          <a:xfrm>
            <a:off x="297570" y="4723964"/>
            <a:ext cx="1089740" cy="245534"/>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12"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rPr>
              <a:t>Testing Phase</a:t>
            </a:r>
          </a:p>
        </p:txBody>
      </p:sp>
      <p:sp>
        <p:nvSpPr>
          <p:cNvPr id="51" name="OTLSHAPE_T_c109be9d91f84f3e99e4929ce565dd0c_Title">
            <a:extLst>
              <a:ext uri="{FF2B5EF4-FFF2-40B4-BE49-F238E27FC236}">
                <a16:creationId xmlns:a16="http://schemas.microsoft.com/office/drawing/2014/main" id="{0F81F36E-B1FF-9B49-88CC-B39F72D60BA9}"/>
              </a:ext>
            </a:extLst>
          </p:cNvPr>
          <p:cNvSpPr txBox="1"/>
          <p:nvPr>
            <p:custDataLst>
              <p:tags r:id="rId105"/>
            </p:custDataLst>
          </p:nvPr>
        </p:nvSpPr>
        <p:spPr>
          <a:xfrm>
            <a:off x="341057" y="5110898"/>
            <a:ext cx="1215937" cy="226243"/>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2" normalizeH="0" baseline="0" noProof="0" dirty="0">
                <a:ln>
                  <a:noFill/>
                </a:ln>
                <a:solidFill>
                  <a:srgbClr val="737373"/>
                </a:solidFill>
                <a:effectLst/>
                <a:uLnTx/>
                <a:uFillTx/>
                <a:latin typeface="Times New Roman" panose="02020603050405020304" pitchFamily="18" charset="0"/>
                <a:ea typeface="+mn-ea"/>
                <a:cs typeface="Times New Roman" panose="02020603050405020304" pitchFamily="18" charset="0"/>
              </a:rPr>
              <a:t>Delivery Phase</a:t>
            </a:r>
          </a:p>
        </p:txBody>
      </p:sp>
      <p:sp>
        <p:nvSpPr>
          <p:cNvPr id="52" name="OTLSHAPE_T_7c518fb37f2142bb8e0445920d0403b5_Shape">
            <a:extLst>
              <a:ext uri="{FF2B5EF4-FFF2-40B4-BE49-F238E27FC236}">
                <a16:creationId xmlns:a16="http://schemas.microsoft.com/office/drawing/2014/main" id="{1CB554BE-ADC8-8B58-3AD2-EABC2AA5A795}"/>
              </a:ext>
            </a:extLst>
          </p:cNvPr>
          <p:cNvSpPr/>
          <p:nvPr>
            <p:custDataLst>
              <p:tags r:id="rId106"/>
            </p:custDataLst>
          </p:nvPr>
        </p:nvSpPr>
        <p:spPr>
          <a:xfrm>
            <a:off x="1965196" y="4017391"/>
            <a:ext cx="900721" cy="263682"/>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u="none" strike="noStrike" kern="1200" cap="none" spc="0" normalizeH="0" baseline="0" noProof="0" dirty="0">
                <a:ln>
                  <a:noFill/>
                </a:ln>
                <a:solidFill>
                  <a:prstClr val="white"/>
                </a:solidFill>
                <a:effectLst/>
                <a:uLnTx/>
                <a:uFillTx/>
                <a:latin typeface="Times New Roman" panose="02020603050405020304" pitchFamily="18" charset="0"/>
                <a:ea typeface="Calibri"/>
                <a:cs typeface="Times New Roman" panose="02020603050405020304" pitchFamily="18" charset="0"/>
              </a:rPr>
              <a:t>100</a:t>
            </a:r>
            <a:r>
              <a:rPr lang="en-US" kern="1200" dirty="0">
                <a:solidFill>
                  <a:prstClr val="white"/>
                </a:solidFill>
                <a:latin typeface="Times New Roman" panose="02020603050405020304" pitchFamily="18" charset="0"/>
                <a:ea typeface="Calibri"/>
                <a:cs typeface="Times New Roman" panose="02020603050405020304" pitchFamily="18" charset="0"/>
              </a:rPr>
              <a:t>%</a:t>
            </a:r>
            <a:endParaRPr lang="en-US" b="0" i="0" u="none" strike="noStrike" kern="1200" cap="none" spc="0" normalizeH="0" baseline="0" noProof="0" dirty="0">
              <a:ln>
                <a:noFill/>
              </a:ln>
              <a:solidFill>
                <a:prstClr val="white"/>
              </a:solidFill>
              <a:effectLst/>
              <a:uLnTx/>
              <a:uFillTx/>
              <a:latin typeface="Times New Roman" panose="02020603050405020304" pitchFamily="18" charset="0"/>
              <a:ea typeface="Calibri"/>
              <a:cs typeface="Times New Roman" panose="02020603050405020304" pitchFamily="18" charset="0"/>
            </a:endParaRPr>
          </a:p>
        </p:txBody>
      </p:sp>
      <p:sp>
        <p:nvSpPr>
          <p:cNvPr id="53" name="OTLSHAPE_T_be3ae38f60b3402d8a13f1e91eec41f5_Shape">
            <a:extLst>
              <a:ext uri="{FF2B5EF4-FFF2-40B4-BE49-F238E27FC236}">
                <a16:creationId xmlns:a16="http://schemas.microsoft.com/office/drawing/2014/main" id="{0E067F28-5CE9-37E9-AD37-708FC627B485}"/>
              </a:ext>
            </a:extLst>
          </p:cNvPr>
          <p:cNvSpPr/>
          <p:nvPr>
            <p:custDataLst>
              <p:tags r:id="rId107"/>
            </p:custDataLst>
          </p:nvPr>
        </p:nvSpPr>
        <p:spPr>
          <a:xfrm>
            <a:off x="1987395" y="4403890"/>
            <a:ext cx="901700" cy="214316"/>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100%</a:t>
            </a:r>
          </a:p>
        </p:txBody>
      </p:sp>
      <p:sp>
        <p:nvSpPr>
          <p:cNvPr id="54" name="OTLSHAPE_T_9aa183d65df24b0c8fecd0a002471583_Shape">
            <a:extLst>
              <a:ext uri="{FF2B5EF4-FFF2-40B4-BE49-F238E27FC236}">
                <a16:creationId xmlns:a16="http://schemas.microsoft.com/office/drawing/2014/main" id="{C5E831E0-49F8-42A5-1A2C-202FC000219B}"/>
              </a:ext>
            </a:extLst>
          </p:cNvPr>
          <p:cNvSpPr/>
          <p:nvPr>
            <p:custDataLst>
              <p:tags r:id="rId108"/>
            </p:custDataLst>
          </p:nvPr>
        </p:nvSpPr>
        <p:spPr>
          <a:xfrm>
            <a:off x="1978310" y="4771535"/>
            <a:ext cx="901700" cy="220142"/>
          </a:xfrm>
          <a:prstGeom prst="roundRect">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imes New Roman" panose="02020603050405020304" pitchFamily="18" charset="0"/>
                <a:ea typeface="Calibri"/>
                <a:cs typeface="Times New Roman" panose="02020603050405020304" pitchFamily="18" charset="0"/>
              </a:rPr>
              <a:t>100%</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5" name="OTLSHAPE_T_c109be9d91f84f3e99e4929ce565dd0c_Shape">
            <a:extLst>
              <a:ext uri="{FF2B5EF4-FFF2-40B4-BE49-F238E27FC236}">
                <a16:creationId xmlns:a16="http://schemas.microsoft.com/office/drawing/2014/main" id="{C1D5A861-3ED5-3EE9-384C-9A650FA0F408}"/>
              </a:ext>
            </a:extLst>
          </p:cNvPr>
          <p:cNvSpPr/>
          <p:nvPr>
            <p:custDataLst>
              <p:tags r:id="rId109"/>
            </p:custDataLst>
          </p:nvPr>
        </p:nvSpPr>
        <p:spPr>
          <a:xfrm>
            <a:off x="1959337" y="5148607"/>
            <a:ext cx="885093" cy="201695"/>
          </a:xfrm>
          <a:prstGeom prst="roundRect">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Times New Roman" panose="02020603050405020304" pitchFamily="18" charset="0"/>
                <a:ea typeface="Calibri"/>
                <a:cs typeface="Times New Roman" panose="02020603050405020304" pitchFamily="18" charset="0"/>
              </a:rPr>
              <a:t>100%</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044469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 (Improved post minor project)</a:t>
            </a:r>
            <a:endParaRPr dirty="0">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285750" marR="0" lvl="0" indent="-285750" algn="just"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IN" sz="1600" dirty="0">
                <a:latin typeface="Times New Roman"/>
                <a:ea typeface="Verdana"/>
              </a:rPr>
              <a:t>Presented a research paper at the 7th IEEE International Conference on Emerging Smart Computing and Informatics (ESCI-2025) and received the Best Paper Award for the session. The study focused on the development and validation of communication protocols implemented in Verilog using Xilinx Vivado, ensuring reliable data transmission and adherence to communication standards. The paper is currently pending publication.</a:t>
            </a: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algn="just"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0" marR="0" lvl="0" indent="0" algn="just"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algn="just"/>
            <a:endParaRPr lang="en-IN" b="1" dirty="0">
              <a:latin typeface="Verdana"/>
              <a:ea typeface="Verdana"/>
            </a:endParaRPr>
          </a:p>
          <a:p>
            <a:pPr marL="285750" marR="0" lvl="0" indent="-285750" algn="just" rtl="0">
              <a:lnSpc>
                <a:spcPct val="100000"/>
              </a:lnSpc>
              <a:spcBef>
                <a:spcPts val="0"/>
              </a:spcBef>
              <a:spcAft>
                <a:spcPts val="0"/>
              </a:spcAft>
              <a:buFont typeface="Arial" panose="020B0604020202020204" pitchFamily="34" charset="0"/>
              <a:buChar char="•"/>
            </a:pPr>
            <a:r>
              <a:rPr lang="en-IN" sz="1600" dirty="0">
                <a:latin typeface="Times New Roman"/>
                <a:ea typeface="Verdana"/>
              </a:rPr>
              <a:t>Design and Implementation of Flex Ray  using Xilinx Vivado in Verilog.</a:t>
            </a:r>
          </a:p>
          <a:p>
            <a:pPr marL="285750" marR="0" lvl="0" indent="-285750" algn="just" rtl="0">
              <a:lnSpc>
                <a:spcPct val="100000"/>
              </a:lnSpc>
              <a:spcBef>
                <a:spcPts val="0"/>
              </a:spcBef>
              <a:spcAft>
                <a:spcPts val="0"/>
              </a:spcAft>
              <a:buFont typeface="Arial" panose="020B0604020202020204" pitchFamily="34" charset="0"/>
              <a:buChar char="•"/>
            </a:pPr>
            <a:r>
              <a:rPr lang="en-IN" sz="1600" dirty="0">
                <a:latin typeface="Times New Roman"/>
                <a:ea typeface="Verdana"/>
              </a:rPr>
              <a:t>Design and Implementation of UART Communication Protocol using Xilinx Vivado.</a:t>
            </a:r>
          </a:p>
          <a:p>
            <a:pPr marL="285750" marR="0" lvl="0" indent="-285750" algn="just" rtl="0">
              <a:lnSpc>
                <a:spcPct val="100000"/>
              </a:lnSpc>
              <a:spcBef>
                <a:spcPts val="0"/>
              </a:spcBef>
              <a:spcAft>
                <a:spcPts val="0"/>
              </a:spcAft>
              <a:buFont typeface="Arial" panose="020B0604020202020204" pitchFamily="34" charset="0"/>
              <a:buChar char="•"/>
            </a:pPr>
            <a:r>
              <a:rPr lang="en-IN" sz="1600" dirty="0">
                <a:latin typeface="Times New Roman"/>
                <a:ea typeface="Verdana"/>
              </a:rPr>
              <a:t> Design of UART protocol over  FPGA </a:t>
            </a:r>
          </a:p>
          <a:p>
            <a:pPr marR="0" lvl="0" algn="just" rtl="0">
              <a:lnSpc>
                <a:spcPct val="100000"/>
              </a:lnSpc>
              <a:spcBef>
                <a:spcPts val="0"/>
              </a:spcBef>
              <a:spcAft>
                <a:spcPts val="0"/>
              </a:spcAft>
            </a:pPr>
            <a:r>
              <a:rPr lang="en-IN" sz="1600" dirty="0">
                <a:latin typeface="Times New Roman"/>
                <a:ea typeface="Verdana"/>
              </a:rPr>
              <a:t> </a:t>
            </a:r>
          </a:p>
        </p:txBody>
      </p:sp>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video conference&#10;&#10;AI-generated content may be incorrect.">
            <a:extLst>
              <a:ext uri="{FF2B5EF4-FFF2-40B4-BE49-F238E27FC236}">
                <a16:creationId xmlns:a16="http://schemas.microsoft.com/office/drawing/2014/main" id="{800D5ACC-29E8-A10D-CD05-3482437DCE4D}"/>
              </a:ext>
            </a:extLst>
          </p:cNvPr>
          <p:cNvPicPr>
            <a:picLocks noChangeAspect="1"/>
          </p:cNvPicPr>
          <p:nvPr/>
        </p:nvPicPr>
        <p:blipFill>
          <a:blip r:embed="rId2"/>
          <a:srcRect t="964" r="2" b="2"/>
          <a:stretch/>
        </p:blipFill>
        <p:spPr>
          <a:xfrm>
            <a:off x="20" y="2"/>
            <a:ext cx="6476287"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5" name="Picture 4">
            <a:extLst>
              <a:ext uri="{FF2B5EF4-FFF2-40B4-BE49-F238E27FC236}">
                <a16:creationId xmlns:a16="http://schemas.microsoft.com/office/drawing/2014/main" id="{AD2F77E7-006E-C54D-AC11-3DFE06E1329A}"/>
              </a:ext>
            </a:extLst>
          </p:cNvPr>
          <p:cNvPicPr>
            <a:picLocks noChangeAspect="1"/>
          </p:cNvPicPr>
          <p:nvPr/>
        </p:nvPicPr>
        <p:blipFill>
          <a:blip r:embed="rId3"/>
          <a:srcRect l="7461" r="11478" b="-2"/>
          <a:stretch/>
        </p:blipFill>
        <p:spPr>
          <a:xfrm>
            <a:off x="6497465" y="-75413"/>
            <a:ext cx="5628546"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6" name="Picture 5" descr="A screenshot of a computer&#10;&#10;AI-generated content may be incorrect.">
            <a:extLst>
              <a:ext uri="{FF2B5EF4-FFF2-40B4-BE49-F238E27FC236}">
                <a16:creationId xmlns:a16="http://schemas.microsoft.com/office/drawing/2014/main" id="{7D867944-4A72-73B8-9035-BB4A19611E05}"/>
              </a:ext>
            </a:extLst>
          </p:cNvPr>
          <p:cNvPicPr>
            <a:picLocks noChangeAspect="1"/>
          </p:cNvPicPr>
          <p:nvPr/>
        </p:nvPicPr>
        <p:blipFill>
          <a:blip r:embed="rId4"/>
          <a:srcRect t="11617" r="-1" b="22290"/>
          <a:stretch/>
        </p:blipFill>
        <p:spPr>
          <a:xfrm>
            <a:off x="0" y="4316263"/>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extBox 3">
            <a:extLst>
              <a:ext uri="{FF2B5EF4-FFF2-40B4-BE49-F238E27FC236}">
                <a16:creationId xmlns:a16="http://schemas.microsoft.com/office/drawing/2014/main" id="{752162A9-4454-E3C8-D269-EFC275E00FDF}"/>
              </a:ext>
            </a:extLst>
          </p:cNvPr>
          <p:cNvSpPr txBox="1"/>
          <p:nvPr/>
        </p:nvSpPr>
        <p:spPr>
          <a:xfrm>
            <a:off x="6100233" y="4662421"/>
            <a:ext cx="6091767" cy="1342452"/>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3700" b="1" kern="1200" dirty="0">
                <a:solidFill>
                  <a:schemeClr val="tx1"/>
                </a:solidFill>
                <a:latin typeface="+mj-lt"/>
                <a:ea typeface="+mj-ea"/>
                <a:cs typeface="+mj-cs"/>
              </a:rPr>
              <a:t>HIGHLIGHTS OF IEEE CONFERENCE ESCI 2025</a:t>
            </a:r>
          </a:p>
          <a:p>
            <a:pPr>
              <a:lnSpc>
                <a:spcPct val="90000"/>
              </a:lnSpc>
              <a:spcBef>
                <a:spcPct val="0"/>
              </a:spcBef>
              <a:spcAft>
                <a:spcPts val="600"/>
              </a:spcAft>
            </a:pPr>
            <a:r>
              <a:rPr lang="en-US" sz="3700" b="1" kern="1200" dirty="0">
                <a:solidFill>
                  <a:schemeClr val="tx1"/>
                </a:solidFill>
                <a:latin typeface="+mj-lt"/>
                <a:ea typeface="+mj-ea"/>
                <a:cs typeface="+mj-cs"/>
              </a:rPr>
              <a:t> 5-7 March 2025</a:t>
            </a:r>
            <a:endParaRPr lang="en-US" sz="3700" b="1" kern="1200" dirty="0">
              <a:solidFill>
                <a:schemeClr val="tx1"/>
              </a:solidFill>
              <a:latin typeface="+mj-lt"/>
              <a:ea typeface="+mj-ea"/>
            </a:endParaRPr>
          </a:p>
        </p:txBody>
      </p:sp>
      <p:sp>
        <p:nvSpPr>
          <p:cNvPr id="3" name="Slide Number Placeholder 2">
            <a:extLst>
              <a:ext uri="{FF2B5EF4-FFF2-40B4-BE49-F238E27FC236}">
                <a16:creationId xmlns:a16="http://schemas.microsoft.com/office/drawing/2014/main" id="{00D0D4E2-D796-227A-F882-D19C49A242EE}"/>
              </a:ext>
            </a:extLst>
          </p:cNvPr>
          <p:cNvSpPr>
            <a:spLocks noGrp="1"/>
          </p:cNvSpPr>
          <p:nvPr>
            <p:ph type="sldNum" idx="12"/>
          </p:nvPr>
        </p:nvSpPr>
        <p:spPr>
          <a:xfrm>
            <a:off x="10458450" y="6356350"/>
            <a:ext cx="895349"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5</a:t>
            </a:fld>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18866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a:t>
            </a:r>
            <a:endParaRPr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D488E4F0-82FB-3E5D-C0E9-FBFDD24FA1FC}"/>
              </a:ext>
            </a:extLst>
          </p:cNvPr>
          <p:cNvGraphicFramePr>
            <a:graphicFrameLocks noGrp="1"/>
          </p:cNvGraphicFramePr>
          <p:nvPr>
            <p:extLst>
              <p:ext uri="{D42A27DB-BD31-4B8C-83A1-F6EECF244321}">
                <p14:modId xmlns:p14="http://schemas.microsoft.com/office/powerpoint/2010/main" val="2287931896"/>
              </p:ext>
            </p:extLst>
          </p:nvPr>
        </p:nvGraphicFramePr>
        <p:xfrm>
          <a:off x="851591" y="806335"/>
          <a:ext cx="10861044" cy="5412360"/>
        </p:xfrm>
        <a:graphic>
          <a:graphicData uri="http://schemas.openxmlformats.org/drawingml/2006/table">
            <a:tbl>
              <a:tblPr firstRow="1" bandRow="1"/>
              <a:tblGrid>
                <a:gridCol w="644700">
                  <a:extLst>
                    <a:ext uri="{9D8B030D-6E8A-4147-A177-3AD203B41FA5}">
                      <a16:colId xmlns:a16="http://schemas.microsoft.com/office/drawing/2014/main" val="3812188020"/>
                    </a:ext>
                  </a:extLst>
                </a:gridCol>
                <a:gridCol w="2427316">
                  <a:extLst>
                    <a:ext uri="{9D8B030D-6E8A-4147-A177-3AD203B41FA5}">
                      <a16:colId xmlns:a16="http://schemas.microsoft.com/office/drawing/2014/main" val="2998963334"/>
                    </a:ext>
                  </a:extLst>
                </a:gridCol>
                <a:gridCol w="1005840">
                  <a:extLst>
                    <a:ext uri="{9D8B030D-6E8A-4147-A177-3AD203B41FA5}">
                      <a16:colId xmlns:a16="http://schemas.microsoft.com/office/drawing/2014/main" val="3062528081"/>
                    </a:ext>
                  </a:extLst>
                </a:gridCol>
                <a:gridCol w="1729048">
                  <a:extLst>
                    <a:ext uri="{9D8B030D-6E8A-4147-A177-3AD203B41FA5}">
                      <a16:colId xmlns:a16="http://schemas.microsoft.com/office/drawing/2014/main" val="3086136481"/>
                    </a:ext>
                  </a:extLst>
                </a:gridCol>
                <a:gridCol w="2793076">
                  <a:extLst>
                    <a:ext uri="{9D8B030D-6E8A-4147-A177-3AD203B41FA5}">
                      <a16:colId xmlns:a16="http://schemas.microsoft.com/office/drawing/2014/main" val="75007414"/>
                    </a:ext>
                  </a:extLst>
                </a:gridCol>
                <a:gridCol w="2261064">
                  <a:extLst>
                    <a:ext uri="{9D8B030D-6E8A-4147-A177-3AD203B41FA5}">
                      <a16:colId xmlns:a16="http://schemas.microsoft.com/office/drawing/2014/main" val="2251825699"/>
                    </a:ext>
                  </a:extLst>
                </a:gridCol>
              </a:tblGrid>
              <a:tr h="748920">
                <a:tc>
                  <a:txBody>
                    <a:bodyPr/>
                    <a:lstStyle/>
                    <a:p>
                      <a:r>
                        <a:rPr lang="en-IN" dirty="0">
                          <a:latin typeface="Times New Roman" panose="02020603050405020304" pitchFamily="18" charset="0"/>
                          <a:cs typeface="Times New Roman" panose="02020603050405020304" pitchFamily="18" charset="0"/>
                        </a:rPr>
                        <a:t>S.NO</a:t>
                      </a:r>
                    </a:p>
                  </a:txBody>
                  <a:tcPr/>
                </a:tc>
                <a:tc>
                  <a:txBody>
                    <a:bodyPr/>
                    <a:lstStyle/>
                    <a:p>
                      <a:r>
                        <a:rPr lang="en-IN" dirty="0">
                          <a:latin typeface="Times New Roman" panose="02020603050405020304" pitchFamily="18" charset="0"/>
                          <a:cs typeface="Times New Roman" panose="02020603050405020304" pitchFamily="18" charset="0"/>
                        </a:rPr>
                        <a:t>Title of paper</a:t>
                      </a:r>
                    </a:p>
                  </a:txBody>
                  <a:tcPr/>
                </a:tc>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IN" dirty="0">
                          <a:latin typeface="Times New Roman" panose="02020603050405020304" pitchFamily="18" charset="0"/>
                          <a:cs typeface="Times New Roman" panose="02020603050405020304" pitchFamily="18" charset="0"/>
                        </a:rPr>
                        <a:t>Key findings</a:t>
                      </a:r>
                    </a:p>
                  </a:txBody>
                  <a:tcPr/>
                </a:tc>
                <a:tc>
                  <a:txBody>
                    <a:bodyPr/>
                    <a:lstStyle/>
                    <a:p>
                      <a:r>
                        <a:rPr lang="en-IN" dirty="0">
                          <a:latin typeface="Times New Roman" panose="02020603050405020304" pitchFamily="18" charset="0"/>
                          <a:cs typeface="Times New Roman" panose="02020603050405020304" pitchFamily="18" charset="0"/>
                        </a:rPr>
                        <a:t>Drawbacks</a:t>
                      </a:r>
                    </a:p>
                  </a:txBody>
                  <a:tcPr/>
                </a:tc>
                <a:extLst>
                  <a:ext uri="{0D108BD9-81ED-4DB2-BD59-A6C34878D82A}">
                    <a16:rowId xmlns:a16="http://schemas.microsoft.com/office/drawing/2014/main" val="3464249896"/>
                  </a:ext>
                </a:extLst>
              </a:tr>
              <a:tr h="2111045">
                <a:tc>
                  <a:txBody>
                    <a:bodyPr/>
                    <a:lstStyle/>
                    <a:p>
                      <a:r>
                        <a:rPr lang="en-IN" dirty="0"/>
                        <a:t>1.</a:t>
                      </a:r>
                    </a:p>
                  </a:txBody>
                  <a:tcPr/>
                </a:tc>
                <a:tc>
                  <a:txBody>
                    <a:bodyPr/>
                    <a:lstStyle/>
                    <a:p>
                      <a:r>
                        <a:rPr lang="en-US" dirty="0">
                          <a:latin typeface="Times New Roman" panose="02020603050405020304" pitchFamily="18" charset="0"/>
                          <a:cs typeface="Times New Roman" panose="02020603050405020304" pitchFamily="18" charset="0"/>
                        </a:rPr>
                        <a:t>Module Implementation and Simulation of Timing Constraint Check Function of I2C Protocol Using Verilog</a:t>
                      </a:r>
                      <a:endParaRPr lang="en-IN" sz="1400" b="0"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tc>
                  <a:txBody>
                    <a:bodyPr/>
                    <a:lstStyle/>
                    <a:p>
                      <a:r>
                        <a:rPr lang="en-IN" sz="1400" b="0" i="0" u="none" strike="noStrike" cap="none" dirty="0">
                          <a:solidFill>
                            <a:schemeClr val="tx1"/>
                          </a:solidFill>
                          <a:effectLst/>
                          <a:latin typeface="Times New Roman"/>
                          <a:ea typeface="Arial"/>
                          <a:cs typeface="Times New Roman"/>
                          <a:sym typeface="Arial"/>
                          <a:hlinkClick r:id="rId2">
                            <a:extLst>
                              <a:ext uri="{A12FA001-AC4F-418D-AE19-62706E023703}">
                                <ahyp:hlinkClr xmlns:ahyp="http://schemas.microsoft.com/office/drawing/2018/hyperlinkcolor" val="tx"/>
                              </a:ext>
                            </a:extLst>
                          </a:hlinkClick>
                        </a:rPr>
                        <a:t>Jun-Cheol Lee</a:t>
                      </a:r>
                      <a:r>
                        <a:rPr lang="en-IN" sz="1400" b="0" i="0" u="none" strike="noStrike" cap="none" dirty="0">
                          <a:solidFill>
                            <a:schemeClr val="tx1"/>
                          </a:solidFill>
                          <a:effectLst/>
                          <a:latin typeface="Times New Roman"/>
                          <a:ea typeface="Arial"/>
                          <a:cs typeface="Times New Roman"/>
                          <a:sym typeface="Arial"/>
                        </a:rPr>
                        <a:t>; </a:t>
                      </a:r>
                      <a:r>
                        <a:rPr lang="en-IN" sz="1400" b="0" i="0" u="none" strike="noStrike" cap="none" dirty="0">
                          <a:solidFill>
                            <a:schemeClr val="tx1"/>
                          </a:solidFill>
                          <a:effectLst/>
                          <a:latin typeface="Times New Roman"/>
                          <a:ea typeface="Arial"/>
                          <a:cs typeface="Times New Roman"/>
                          <a:sym typeface="Arial"/>
                          <a:hlinkClick r:id="rId3">
                            <a:extLst>
                              <a:ext uri="{A12FA001-AC4F-418D-AE19-62706E023703}">
                                <ahyp:hlinkClr xmlns:ahyp="http://schemas.microsoft.com/office/drawing/2018/hyperlinkcolor" val="tx"/>
                              </a:ext>
                            </a:extLst>
                          </a:hlinkClick>
                        </a:rPr>
                        <a:t>Tae-Oh Kim</a:t>
                      </a:r>
                      <a:r>
                        <a:rPr lang="en-IN" sz="1400" b="0" i="0" u="none" strike="noStrike" cap="none" dirty="0">
                          <a:solidFill>
                            <a:schemeClr val="tx1"/>
                          </a:solidFill>
                          <a:effectLst/>
                          <a:latin typeface="Times New Roman"/>
                          <a:ea typeface="Arial"/>
                          <a:cs typeface="Times New Roman"/>
                          <a:sym typeface="Arial"/>
                        </a:rPr>
                        <a:t>; </a:t>
                      </a:r>
                      <a:r>
                        <a:rPr lang="en-IN" sz="1400" b="0" i="0" u="none" strike="noStrike" cap="none" dirty="0">
                          <a:solidFill>
                            <a:schemeClr val="tx1"/>
                          </a:solidFill>
                          <a:effectLst/>
                          <a:latin typeface="Times New Roman"/>
                          <a:ea typeface="Arial"/>
                          <a:cs typeface="Times New Roman"/>
                          <a:sym typeface="Arial"/>
                          <a:hlinkClick r:id="rId4">
                            <a:extLst>
                              <a:ext uri="{A12FA001-AC4F-418D-AE19-62706E023703}">
                                <ahyp:hlinkClr xmlns:ahyp="http://schemas.microsoft.com/office/drawing/2018/hyperlinkcolor" val="tx"/>
                              </a:ext>
                            </a:extLst>
                          </a:hlinkClick>
                        </a:rPr>
                        <a:t>Joo-Hyung Chae</a:t>
                      </a:r>
                      <a:endParaRPr lang="en-IN" u="none" dirty="0">
                        <a:solidFill>
                          <a:schemeClr val="tx1"/>
                        </a:solidFill>
                        <a:latin typeface="Times New Roman"/>
                        <a:cs typeface="Times New Roman"/>
                        <a:hlinkClick r:id="rId4">
                          <a:extLst>
                            <a:ext uri="{A12FA001-AC4F-418D-AE19-62706E023703}">
                              <ahyp:hlinkClr xmlns:ahyp="http://schemas.microsoft.com/office/drawing/2018/hyperlinkcolor" val="tx"/>
                            </a:ext>
                          </a:extLst>
                        </a:hlinkClick>
                      </a:endParaRPr>
                    </a:p>
                  </a:txBody>
                  <a:tcPr/>
                </a:tc>
                <a:tc>
                  <a:txBody>
                    <a:bodyPr/>
                    <a:lstStyle/>
                    <a:p>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methodology of Verilog modeling to check the compliance of the various timing parameters of the I2C-bus specification.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research on implementing and simulating the I2C protocol's timing constraint check function in Verilog has several drawbacks. Simulations may not fully capture real-world conditions like signal noise or hardware limitations.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30758804"/>
                  </a:ext>
                </a:extLst>
              </a:tr>
              <a:tr h="2111045">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Implementation Of I2C Protocol With Adaptive Baud Rate Using Verilog</a:t>
                      </a:r>
                    </a:p>
                    <a:p>
                      <a:endParaRPr lang="en-IN" b="0"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April 2024</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chemeClr val="tx1"/>
                          </a:solidFill>
                          <a:effectLst/>
                          <a:latin typeface="Times New Roman"/>
                          <a:ea typeface="Arial"/>
                          <a:cs typeface="Times New Roman"/>
                          <a:sym typeface="Arial"/>
                          <a:hlinkClick r:id="rId5">
                            <a:extLst>
                              <a:ext uri="{A12FA001-AC4F-418D-AE19-62706E023703}">
                                <ahyp:hlinkClr xmlns:ahyp="http://schemas.microsoft.com/office/drawing/2018/hyperlinkcolor" val="tx"/>
                              </a:ext>
                            </a:extLst>
                          </a:hlinkClick>
                        </a:rPr>
                        <a:t>Naveen RS</a:t>
                      </a:r>
                      <a:r>
                        <a:rPr lang="en-IN" sz="1400" b="0" i="0" u="none" strike="noStrike" cap="none" dirty="0">
                          <a:solidFill>
                            <a:schemeClr val="tx1"/>
                          </a:solidFill>
                          <a:effectLst/>
                          <a:latin typeface="Times New Roman"/>
                          <a:ea typeface="Arial"/>
                          <a:cs typeface="Times New Roman"/>
                          <a:sym typeface="Arial"/>
                        </a:rPr>
                        <a:t>; </a:t>
                      </a:r>
                      <a:r>
                        <a:rPr lang="en-IN" sz="1400" b="0" i="0" u="none" strike="noStrike" cap="none" dirty="0">
                          <a:solidFill>
                            <a:schemeClr val="tx1"/>
                          </a:solidFill>
                          <a:effectLst/>
                          <a:latin typeface="Times New Roman"/>
                          <a:ea typeface="Arial"/>
                          <a:cs typeface="Times New Roman"/>
                          <a:sym typeface="Arial"/>
                          <a:hlinkClick r:id="rId6">
                            <a:extLst>
                              <a:ext uri="{A12FA001-AC4F-418D-AE19-62706E023703}">
                                <ahyp:hlinkClr xmlns:ahyp="http://schemas.microsoft.com/office/drawing/2018/hyperlinkcolor" val="tx"/>
                              </a:ext>
                            </a:extLst>
                          </a:hlinkClick>
                        </a:rPr>
                        <a:t>Sanjay S</a:t>
                      </a:r>
                      <a:r>
                        <a:rPr lang="en-IN" sz="1400" b="0" i="0" u="none" strike="noStrike" cap="none" dirty="0">
                          <a:solidFill>
                            <a:schemeClr val="tx1"/>
                          </a:solidFill>
                          <a:effectLst/>
                          <a:latin typeface="Times New Roman"/>
                          <a:ea typeface="Arial"/>
                          <a:cs typeface="Times New Roman"/>
                          <a:sym typeface="Arial"/>
                        </a:rPr>
                        <a:t>; </a:t>
                      </a:r>
                      <a:r>
                        <a:rPr lang="en-IN" sz="1400" b="0" i="0" u="none" strike="noStrike" cap="none" dirty="0">
                          <a:solidFill>
                            <a:schemeClr val="tx1"/>
                          </a:solidFill>
                          <a:effectLst/>
                          <a:latin typeface="Times New Roman"/>
                          <a:ea typeface="Arial"/>
                          <a:cs typeface="Times New Roman"/>
                          <a:sym typeface="Arial"/>
                          <a:hlinkClick r:id="rId7">
                            <a:extLst>
                              <a:ext uri="{A12FA001-AC4F-418D-AE19-62706E023703}">
                                <ahyp:hlinkClr xmlns:ahyp="http://schemas.microsoft.com/office/drawing/2018/hyperlinkcolor" val="tx"/>
                              </a:ext>
                            </a:extLst>
                          </a:hlinkClick>
                        </a:rPr>
                        <a:t>Senthil Murugan A</a:t>
                      </a:r>
                      <a:r>
                        <a:rPr lang="en-IN" sz="1400" b="0" i="0" u="none" strike="noStrike" cap="none" dirty="0">
                          <a:solidFill>
                            <a:schemeClr val="tx1"/>
                          </a:solidFill>
                          <a:effectLst/>
                          <a:latin typeface="Times New Roman"/>
                          <a:ea typeface="Arial"/>
                          <a:cs typeface="Times New Roman"/>
                          <a:sym typeface="Arial"/>
                        </a:rPr>
                        <a:t>; </a:t>
                      </a:r>
                      <a:r>
                        <a:rPr lang="en-IN" sz="1400" b="0" i="0" u="none" strike="noStrike" cap="none" dirty="0">
                          <a:solidFill>
                            <a:schemeClr val="tx1"/>
                          </a:solidFill>
                          <a:effectLst/>
                          <a:latin typeface="Times New Roman"/>
                          <a:ea typeface="Arial"/>
                          <a:cs typeface="Times New Roman"/>
                          <a:sym typeface="Arial"/>
                          <a:hlinkClick r:id="rId8">
                            <a:extLst>
                              <a:ext uri="{A12FA001-AC4F-418D-AE19-62706E023703}">
                                <ahyp:hlinkClr xmlns:ahyp="http://schemas.microsoft.com/office/drawing/2018/hyperlinkcolor" val="tx"/>
                              </a:ext>
                            </a:extLst>
                          </a:hlinkClick>
                        </a:rPr>
                        <a:t>Surya Prakash M</a:t>
                      </a:r>
                      <a:r>
                        <a:rPr lang="en-IN" sz="1400" b="0" i="0" u="none" strike="noStrike" cap="none" dirty="0">
                          <a:solidFill>
                            <a:schemeClr val="tx1"/>
                          </a:solidFill>
                          <a:effectLst/>
                          <a:latin typeface="Times New Roman"/>
                          <a:ea typeface="Arial"/>
                          <a:cs typeface="Times New Roman"/>
                          <a:sym typeface="Arial"/>
                        </a:rPr>
                        <a:t>; </a:t>
                      </a:r>
                      <a:r>
                        <a:rPr lang="en-IN" sz="1400" b="0" i="0" u="none" strike="noStrike" cap="none" dirty="0">
                          <a:solidFill>
                            <a:schemeClr val="tx1"/>
                          </a:solidFill>
                          <a:effectLst/>
                          <a:latin typeface="Times New Roman"/>
                          <a:ea typeface="Arial"/>
                          <a:cs typeface="Times New Roman"/>
                          <a:sym typeface="Arial"/>
                          <a:hlinkClick r:id="rId9">
                            <a:extLst>
                              <a:ext uri="{A12FA001-AC4F-418D-AE19-62706E023703}">
                                <ahyp:hlinkClr xmlns:ahyp="http://schemas.microsoft.com/office/drawing/2018/hyperlinkcolor" val="tx"/>
                              </a:ext>
                            </a:extLst>
                          </a:hlinkClick>
                        </a:rPr>
                        <a:t>Mukuntharaj C</a:t>
                      </a:r>
                      <a:endParaRPr lang="en-IN" u="none" dirty="0">
                        <a:solidFill>
                          <a:schemeClr val="tx1"/>
                        </a:solidFill>
                        <a:latin typeface="Times New Roman"/>
                        <a:cs typeface="Times New Roman"/>
                        <a:hlinkClick r:id="rId9">
                          <a:extLst>
                            <a:ext uri="{A12FA001-AC4F-418D-AE19-62706E023703}">
                              <ahyp:hlinkClr xmlns:ahyp="http://schemas.microsoft.com/office/drawing/2018/hyperlinkcolor" val="tx"/>
                            </a:ext>
                          </a:extLst>
                        </a:hlinkClick>
                      </a:endParaRPr>
                    </a:p>
                  </a:txBody>
                  <a:tcPr/>
                </a:tc>
                <a:tc>
                  <a:txBody>
                    <a:bodyPr/>
                    <a:lstStyle/>
                    <a:p>
                      <a:r>
                        <a:rPr lang="en-US" dirty="0">
                          <a:latin typeface="Times New Roman" panose="02020603050405020304" pitchFamily="18" charset="0"/>
                          <a:cs typeface="Times New Roman" panose="02020603050405020304" pitchFamily="18" charset="0"/>
                        </a:rPr>
                        <a:t>Verilog-based I2C controller, with its adaptive baud rate functionality, addresses the challenges posed by the varying baud rate requirements of devices in I2C communication. It not only improves versatility and compatibility but also simplifies system integration. The capability to dynamically adapt to device specifications significantly reduces the complexity of hardware design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implementation of adaptive baud rate in I2C using Verilog increases design complexity, risks timing issues during dynamic adjustments, and may struggle to maintain stable communication across varying clock speeds.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821933"/>
                  </a:ext>
                </a:extLst>
              </a:tr>
            </a:tbl>
          </a:graphicData>
        </a:graphic>
      </p:graphicFrame>
    </p:spTree>
    <p:extLst>
      <p:ext uri="{BB962C8B-B14F-4D97-AF65-F5344CB8AC3E}">
        <p14:creationId xmlns:p14="http://schemas.microsoft.com/office/powerpoint/2010/main" val="3910913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a:t>
            </a:r>
            <a:endParaRPr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EB57EF8E-EE42-F41D-D1B6-5A61399ED3DD}"/>
              </a:ext>
            </a:extLst>
          </p:cNvPr>
          <p:cNvGraphicFramePr>
            <a:graphicFrameLocks noGrp="1"/>
          </p:cNvGraphicFramePr>
          <p:nvPr>
            <p:extLst>
              <p:ext uri="{D42A27DB-BD31-4B8C-83A1-F6EECF244321}">
                <p14:modId xmlns:p14="http://schemas.microsoft.com/office/powerpoint/2010/main" val="3318133263"/>
              </p:ext>
            </p:extLst>
          </p:nvPr>
        </p:nvGraphicFramePr>
        <p:xfrm>
          <a:off x="274320" y="931026"/>
          <a:ext cx="11596253" cy="5406043"/>
        </p:xfrm>
        <a:graphic>
          <a:graphicData uri="http://schemas.openxmlformats.org/drawingml/2006/table">
            <a:tbl>
              <a:tblPr firstRow="1" bandRow="1"/>
              <a:tblGrid>
                <a:gridCol w="648393">
                  <a:extLst>
                    <a:ext uri="{9D8B030D-6E8A-4147-A177-3AD203B41FA5}">
                      <a16:colId xmlns:a16="http://schemas.microsoft.com/office/drawing/2014/main" val="376838038"/>
                    </a:ext>
                  </a:extLst>
                </a:gridCol>
                <a:gridCol w="2360814">
                  <a:extLst>
                    <a:ext uri="{9D8B030D-6E8A-4147-A177-3AD203B41FA5}">
                      <a16:colId xmlns:a16="http://schemas.microsoft.com/office/drawing/2014/main" val="3609171426"/>
                    </a:ext>
                  </a:extLst>
                </a:gridCol>
                <a:gridCol w="1113906">
                  <a:extLst>
                    <a:ext uri="{9D8B030D-6E8A-4147-A177-3AD203B41FA5}">
                      <a16:colId xmlns:a16="http://schemas.microsoft.com/office/drawing/2014/main" val="2063764867"/>
                    </a:ext>
                  </a:extLst>
                </a:gridCol>
                <a:gridCol w="2252749">
                  <a:extLst>
                    <a:ext uri="{9D8B030D-6E8A-4147-A177-3AD203B41FA5}">
                      <a16:colId xmlns:a16="http://schemas.microsoft.com/office/drawing/2014/main" val="2355592326"/>
                    </a:ext>
                  </a:extLst>
                </a:gridCol>
                <a:gridCol w="2593571">
                  <a:extLst>
                    <a:ext uri="{9D8B030D-6E8A-4147-A177-3AD203B41FA5}">
                      <a16:colId xmlns:a16="http://schemas.microsoft.com/office/drawing/2014/main" val="2321205055"/>
                    </a:ext>
                  </a:extLst>
                </a:gridCol>
                <a:gridCol w="2626820">
                  <a:extLst>
                    <a:ext uri="{9D8B030D-6E8A-4147-A177-3AD203B41FA5}">
                      <a16:colId xmlns:a16="http://schemas.microsoft.com/office/drawing/2014/main" val="2532982049"/>
                    </a:ext>
                  </a:extLst>
                </a:gridCol>
              </a:tblGrid>
              <a:tr h="698437">
                <a:tc>
                  <a:txBody>
                    <a:bodyPr/>
                    <a:lstStyle/>
                    <a:p>
                      <a:r>
                        <a:rPr lang="en-IN"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Title of paper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year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Author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Key findings</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Drawbacks</a:t>
                      </a:r>
                    </a:p>
                  </a:txBody>
                  <a:tcPr/>
                </a:tc>
                <a:extLst>
                  <a:ext uri="{0D108BD9-81ED-4DB2-BD59-A6C34878D82A}">
                    <a16:rowId xmlns:a16="http://schemas.microsoft.com/office/drawing/2014/main" val="2959813577"/>
                  </a:ext>
                </a:extLst>
              </a:tr>
              <a:tr h="2221990">
                <a:tc>
                  <a:txBody>
                    <a:bodyPr/>
                    <a:lstStyle/>
                    <a:p>
                      <a:r>
                        <a:rPr lang="en-US" dirty="0">
                          <a:latin typeface="Times New Roman" panose="02020603050405020304" pitchFamily="18" charset="0"/>
                          <a:cs typeface="Times New Roman" panose="02020603050405020304" pitchFamily="18" charset="0"/>
                        </a:rPr>
                        <a:t>3</a:t>
                      </a:r>
                      <a:r>
                        <a:rPr lang="en-IN" dirty="0">
                          <a:latin typeface="Times New Roman" panose="02020603050405020304" pitchFamily="18"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Functional Verification of SPI Protocol using UVM based on AMBA Architecture for Flash Memory Applications</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tc>
                  <a:txBody>
                    <a:bodyPr/>
                    <a:lstStyle/>
                    <a:p>
                      <a:r>
                        <a:rPr lang="en-IN" u="none" dirty="0">
                          <a:latin typeface="Times New Roman"/>
                          <a:cs typeface="Times New Roman"/>
                        </a:rPr>
                        <a:t>Shaila C K,  G Manoj ,</a:t>
                      </a:r>
                    </a:p>
                    <a:p>
                      <a:r>
                        <a:rPr lang="en-IN" u="none" dirty="0">
                          <a:latin typeface="Times New Roman"/>
                          <a:cs typeface="Times New Roman"/>
                        </a:rPr>
                        <a:t>Divya P.S. , </a:t>
                      </a:r>
                      <a:r>
                        <a:rPr lang="en-IN" u="none" err="1">
                          <a:latin typeface="Times New Roman"/>
                          <a:cs typeface="Times New Roman"/>
                        </a:rPr>
                        <a:t>Vijila.M</a:t>
                      </a:r>
                      <a:endParaRPr lang="en-IN" u="none">
                        <a:latin typeface="Times New Roman"/>
                        <a:cs typeface="Times New Roman"/>
                      </a:endParaRPr>
                    </a:p>
                  </a:txBody>
                  <a:tcPr/>
                </a:tc>
                <a:tc>
                  <a:txBody>
                    <a:bodyPr/>
                    <a:lstStyle/>
                    <a:p>
                      <a:r>
                        <a:rPr lang="en-IN" b="0">
                          <a:latin typeface="Times New Roman"/>
                          <a:cs typeface="Times New Roman"/>
                        </a:rPr>
                        <a:t>High-Speed Data Transfer: </a:t>
                      </a:r>
                      <a:r>
                        <a:rPr lang="en-IN">
                          <a:latin typeface="Times New Roman"/>
                          <a:cs typeface="Times New Roman"/>
                        </a:rPr>
                        <a:t>SPI enables fast, synchronous communication, ideal for real-time applications, </a:t>
                      </a:r>
                      <a:r>
                        <a:rPr lang="en-IN" b="0">
                          <a:latin typeface="Times New Roman"/>
                          <a:cs typeface="Times New Roman"/>
                        </a:rPr>
                        <a:t>Full-Duplex: </a:t>
                      </a:r>
                      <a:r>
                        <a:rPr lang="en-IN">
                          <a:latin typeface="Times New Roman"/>
                          <a:cs typeface="Times New Roman"/>
                        </a:rPr>
                        <a:t>SPI supports simultaneous data transmission and reception, boosting efficiency.</a:t>
                      </a:r>
                      <a:endParaRPr lang="en-IN" dirty="0">
                        <a:latin typeface="Times New Roman"/>
                        <a:cs typeface="Times New Roman"/>
                      </a:endParaRPr>
                    </a:p>
                  </a:txBody>
                  <a:tcPr/>
                </a:tc>
                <a:tc>
                  <a:txBody>
                    <a:bodyPr/>
                    <a:lstStyle/>
                    <a:p>
                      <a:pPr lvl="0" algn="l">
                        <a:buNone/>
                      </a:pPr>
                      <a:r>
                        <a:rPr lang="en-US" b="0">
                          <a:latin typeface="Times New Roman"/>
                          <a:cs typeface="Times New Roman"/>
                        </a:rPr>
                        <a:t>No Acknowledgment Mechanism</a:t>
                      </a:r>
                      <a:r>
                        <a:rPr lang="en-US">
                          <a:latin typeface="Times New Roman"/>
                          <a:cs typeface="Times New Roman"/>
                        </a:rPr>
                        <a:t>: SPI lacks built-in error-checking or acknowledgment features.</a:t>
                      </a:r>
                      <a:r>
                        <a:rPr lang="en-US" b="0">
                          <a:latin typeface="Times New Roman"/>
                          <a:cs typeface="Times New Roman"/>
                        </a:rPr>
                        <a:t>Limited Distance: </a:t>
                      </a:r>
                      <a:r>
                        <a:rPr lang="en-US">
                          <a:latin typeface="Times New Roman"/>
                          <a:cs typeface="Times New Roman"/>
                        </a:rPr>
                        <a:t>SPI is not suitable for long-distance communication due to signal degradation.</a:t>
                      </a:r>
                      <a:endParaRPr lang="en-IN">
                        <a:latin typeface="Times New Roman"/>
                        <a:cs typeface="Times New Roman"/>
                      </a:endParaRPr>
                    </a:p>
                  </a:txBody>
                  <a:tcPr/>
                </a:tc>
                <a:extLst>
                  <a:ext uri="{0D108BD9-81ED-4DB2-BD59-A6C34878D82A}">
                    <a16:rowId xmlns:a16="http://schemas.microsoft.com/office/drawing/2014/main" val="1419564355"/>
                  </a:ext>
                </a:extLst>
              </a:tr>
              <a:tr h="2485616">
                <a:tc>
                  <a:txBody>
                    <a:bodyPr/>
                    <a:lstStyle/>
                    <a:p>
                      <a:r>
                        <a:rPr lang="en-US" dirty="0">
                          <a:latin typeface="Times New Roman" panose="02020603050405020304" pitchFamily="18" charset="0"/>
                          <a:cs typeface="Times New Roman" panose="02020603050405020304" pitchFamily="18" charset="0"/>
                        </a:rPr>
                        <a:t>4</a:t>
                      </a:r>
                      <a:r>
                        <a:rPr lang="en-IN" dirty="0">
                          <a:latin typeface="Times New Roman" panose="02020603050405020304" pitchFamily="18" charset="0"/>
                          <a:cs typeface="Times New Roman" panose="02020603050405020304" pitchFamily="18" charset="0"/>
                        </a:rPr>
                        <a:t>.</a:t>
                      </a:r>
                    </a:p>
                  </a:txBody>
                  <a:tcPr/>
                </a:tc>
                <a:tc>
                  <a:txBody>
                    <a:bodyPr/>
                    <a:lstStyle/>
                    <a:p>
                      <a:r>
                        <a:rPr lang="en-US" dirty="0">
                          <a:latin typeface="Times New Roman" panose="02020603050405020304" pitchFamily="18" charset="0"/>
                          <a:cs typeface="Times New Roman" panose="02020603050405020304" pitchFamily="18" charset="0"/>
                        </a:rPr>
                        <a:t>Low Cost FPGA Implementation of a SPI over High Speed Optical SerDes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2018 </a:t>
                      </a:r>
                    </a:p>
                  </a:txBody>
                  <a:tcPr/>
                </a:tc>
                <a:tc>
                  <a:txBody>
                    <a:bodyPr/>
                    <a:lstStyle/>
                    <a:p>
                      <a:r>
                        <a:rPr lang="en-US" dirty="0">
                          <a:latin typeface="Times New Roman"/>
                          <a:cs typeface="Times New Roman"/>
                        </a:rPr>
                        <a:t>Peter Hobden and Saket Srivastava ,School of Engineering, University of Lincoln, United Kingdom</a:t>
                      </a:r>
                      <a:endParaRPr lang="en-IN" dirty="0">
                        <a:latin typeface="Times New Roman"/>
                        <a:cs typeface="Times New Roman"/>
                      </a:endParaRPr>
                    </a:p>
                  </a:txBody>
                  <a:tcPr/>
                </a:tc>
                <a:tc>
                  <a:txBody>
                    <a:bodyPr/>
                    <a:lstStyle/>
                    <a:p>
                      <a:r>
                        <a:rPr lang="en-US" b="0" dirty="0">
                          <a:latin typeface="Times New Roman" panose="02020603050405020304" pitchFamily="18" charset="0"/>
                          <a:cs typeface="Times New Roman" panose="02020603050405020304" pitchFamily="18" charset="0"/>
                        </a:rPr>
                        <a:t>Multiple Slaves</a:t>
                      </a:r>
                      <a:r>
                        <a:rPr lang="en-US" dirty="0">
                          <a:latin typeface="Times New Roman" panose="02020603050405020304" pitchFamily="18" charset="0"/>
                          <a:cs typeface="Times New Roman" panose="02020603050405020304" pitchFamily="18" charset="0"/>
                        </a:rPr>
                        <a:t>: SPI supports multiple slave devices, controlled via separate select lines (SS).</a:t>
                      </a:r>
                      <a:r>
                        <a:rPr lang="en-US" b="0" dirty="0">
                          <a:latin typeface="Times New Roman" panose="02020603050405020304" pitchFamily="18" charset="0"/>
                          <a:cs typeface="Times New Roman" panose="02020603050405020304" pitchFamily="18" charset="0"/>
                        </a:rPr>
                        <a:t>Low Power Consumption</a:t>
                      </a:r>
                      <a:r>
                        <a:rPr lang="en-US" dirty="0">
                          <a:latin typeface="Times New Roman" panose="02020603050405020304" pitchFamily="18" charset="0"/>
                          <a:cs typeface="Times New Roman" panose="02020603050405020304" pitchFamily="18" charset="0"/>
                        </a:rPr>
                        <a:t>: SPI is power-efficient, making it suitable for battery-powered embedded systems.</a:t>
                      </a:r>
                      <a:endParaRPr lang="en-IN" dirty="0">
                        <a:latin typeface="Times New Roman" panose="02020603050405020304" pitchFamily="18" charset="0"/>
                        <a:cs typeface="Times New Roman" panose="02020603050405020304" pitchFamily="18" charset="0"/>
                      </a:endParaRPr>
                    </a:p>
                  </a:txBody>
                  <a:tcPr/>
                </a:tc>
                <a:tc>
                  <a:txBody>
                    <a:bodyPr/>
                    <a:lstStyle/>
                    <a:p>
                      <a:r>
                        <a:rPr lang="en-US" b="0" dirty="0">
                          <a:latin typeface="Times New Roman" panose="02020603050405020304" pitchFamily="18" charset="0"/>
                          <a:cs typeface="Times New Roman" panose="02020603050405020304" pitchFamily="18" charset="0"/>
                        </a:rPr>
                        <a:t>Complexity with Multiple Slaves: </a:t>
                      </a:r>
                      <a:r>
                        <a:rPr lang="en-US" dirty="0">
                          <a:latin typeface="Times New Roman" panose="02020603050405020304" pitchFamily="18" charset="0"/>
                          <a:cs typeface="Times New Roman" panose="02020603050405020304" pitchFamily="18" charset="0"/>
                        </a:rPr>
                        <a:t>Managing multiple slave devices requires additional chip-select lines, increasing hardware </a:t>
                      </a:r>
                      <a:r>
                        <a:rPr lang="en-US" dirty="0" err="1">
                          <a:latin typeface="Times New Roman" panose="02020603050405020304" pitchFamily="18" charset="0"/>
                          <a:cs typeface="Times New Roman" panose="02020603050405020304" pitchFamily="18" charset="0"/>
                        </a:rPr>
                        <a:t>complexity.</a:t>
                      </a:r>
                      <a:r>
                        <a:rPr lang="en-US" b="0" dirty="0" err="1">
                          <a:latin typeface="Times New Roman" panose="02020603050405020304" pitchFamily="18" charset="0"/>
                          <a:cs typeface="Times New Roman" panose="02020603050405020304" pitchFamily="18" charset="0"/>
                        </a:rPr>
                        <a:t>No</a:t>
                      </a:r>
                      <a:r>
                        <a:rPr lang="en-US" b="0" dirty="0">
                          <a:latin typeface="Times New Roman" panose="02020603050405020304" pitchFamily="18" charset="0"/>
                          <a:cs typeface="Times New Roman" panose="02020603050405020304" pitchFamily="18" charset="0"/>
                        </a:rPr>
                        <a:t> Multi-Master Support:</a:t>
                      </a:r>
                      <a:r>
                        <a:rPr lang="en-US" dirty="0">
                          <a:latin typeface="Times New Roman" panose="02020603050405020304" pitchFamily="18" charset="0"/>
                          <a:cs typeface="Times New Roman" panose="02020603050405020304" pitchFamily="18" charset="0"/>
                        </a:rPr>
                        <a:t> SPI does not natively support multiple masters on the same bus.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55703"/>
                  </a:ext>
                </a:extLst>
              </a:tr>
            </a:tbl>
          </a:graphicData>
        </a:graphic>
      </p:graphicFrame>
    </p:spTree>
    <p:extLst>
      <p:ext uri="{BB962C8B-B14F-4D97-AF65-F5344CB8AC3E}">
        <p14:creationId xmlns:p14="http://schemas.microsoft.com/office/powerpoint/2010/main" val="2497154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742121" y="124114"/>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Times New Roman" panose="02020603050405020304" pitchFamily="18" charset="0"/>
                <a:cs typeface="Times New Roman" panose="02020603050405020304" pitchFamily="18" charset="0"/>
                <a:sym typeface="Montserrat"/>
              </a:rPr>
              <a:t>UART Protocol</a:t>
            </a:r>
            <a:endParaRPr lang="en-US" sz="2400" b="1" i="0" u="none" strike="noStrike" cap="none" dirty="0">
              <a:solidFill>
                <a:srgbClr val="000000"/>
              </a:solidFill>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32746" y="719711"/>
            <a:ext cx="11330165" cy="5569685"/>
          </a:xfrm>
          <a:prstGeom prst="rect">
            <a:avLst/>
          </a:prstGeom>
          <a:noFill/>
          <a:ln>
            <a:noFill/>
          </a:ln>
        </p:spPr>
        <p:txBody>
          <a:bodyPr spcFirstLastPara="1" wrap="square" lIns="91425" tIns="45700" rIns="91425" bIns="45700" anchor="t" anchorCtr="0">
            <a:noAutofit/>
          </a:bodyPr>
          <a:lstStyle/>
          <a:p>
            <a:pPr marL="285750" indent="-285750" algn="just">
              <a:buChar char="•"/>
            </a:pPr>
            <a:r>
              <a:rPr lang="en-IN" sz="1600" dirty="0">
                <a:latin typeface="Times New Roman"/>
                <a:ea typeface="Verdana"/>
              </a:rPr>
              <a:t>UART stands for Universal Asynchronous Receiver/Transmitter. It’s not a communication protocol like SPI and I2C, but a physical circuit in a microcontroller, or a stand-alone IC. A UART’s main purpose is to transmit and receive serial data.</a:t>
            </a:r>
            <a:endParaRPr lang="en-IN" sz="1600" b="1" dirty="0">
              <a:latin typeface="Times New Roman"/>
              <a:ea typeface="Verdana"/>
            </a:endParaRPr>
          </a:p>
          <a:p>
            <a:pPr marL="285750" marR="0" lvl="0" indent="-285750" algn="just">
              <a:lnSpc>
                <a:spcPct val="100000"/>
              </a:lnSpc>
              <a:spcBef>
                <a:spcPts val="0"/>
              </a:spcBef>
              <a:spcAft>
                <a:spcPts val="0"/>
              </a:spcAft>
              <a:buFont typeface="Arial"/>
              <a:buChar char="•"/>
            </a:pPr>
            <a:endParaRPr lang="en-IN" sz="1600" dirty="0">
              <a:latin typeface="Times New Roman"/>
              <a:ea typeface="Verdana" panose="020B0604030504040204" pitchFamily="34" charset="0"/>
            </a:endParaRPr>
          </a:p>
          <a:p>
            <a:pPr marL="285750" indent="-285750" algn="just">
              <a:buFont typeface="Arial"/>
              <a:buChar char="•"/>
            </a:pPr>
            <a:r>
              <a:rPr lang="en-IN" sz="1600" dirty="0">
                <a:latin typeface="Times New Roman"/>
                <a:ea typeface="Verdana"/>
              </a:rPr>
              <a:t>One of the best things about UART is that it only uses two wires to transmit data between devices.</a:t>
            </a: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r>
              <a:rPr lang="en-IN" sz="1600" dirty="0">
                <a:latin typeface="Times New Roman"/>
                <a:ea typeface="Verdana"/>
              </a:rPr>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6" name="Graphic 5" descr="Figure 2. UART with data bus.">
            <a:extLst>
              <a:ext uri="{FF2B5EF4-FFF2-40B4-BE49-F238E27FC236}">
                <a16:creationId xmlns:a16="http://schemas.microsoft.com/office/drawing/2014/main" id="{9CF3263A-1AEE-C054-05A9-E6201E54A2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0235" y="3435162"/>
            <a:ext cx="5653763" cy="2387260"/>
          </a:xfrm>
          <a:prstGeom prst="rect">
            <a:avLst/>
          </a:prstGeom>
        </p:spPr>
      </p:pic>
      <p:pic>
        <p:nvPicPr>
          <p:cNvPr id="7" name="Graphic 6">
            <a:extLst>
              <a:ext uri="{FF2B5EF4-FFF2-40B4-BE49-F238E27FC236}">
                <a16:creationId xmlns:a16="http://schemas.microsoft.com/office/drawing/2014/main" id="{00E6201E-F2B1-79E5-F5B7-81A1DE00C05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567" y="3505891"/>
            <a:ext cx="4722282" cy="2300804"/>
          </a:xfrm>
          <a:prstGeom prst="rect">
            <a:avLst/>
          </a:prstGeom>
        </p:spPr>
      </p:pic>
    </p:spTree>
    <p:extLst>
      <p:ext uri="{BB962C8B-B14F-4D97-AF65-F5344CB8AC3E}">
        <p14:creationId xmlns:p14="http://schemas.microsoft.com/office/powerpoint/2010/main" val="3307538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UART</a:t>
            </a:r>
            <a:endParaRPr lang="en-US" sz="2400" b="1" i="0" u="none" strike="noStrike" cap="none" dirty="0">
              <a:solidFill>
                <a:srgbClr val="000000"/>
              </a:solidFill>
              <a:latin typeface="Montserrat"/>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32746" y="719711"/>
            <a:ext cx="11330165" cy="5569685"/>
          </a:xfrm>
          <a:prstGeom prst="rect">
            <a:avLst/>
          </a:prstGeom>
          <a:noFill/>
          <a:ln>
            <a:noFill/>
          </a:ln>
        </p:spPr>
        <p:txBody>
          <a:bodyPr spcFirstLastPara="1" wrap="square" lIns="91425" tIns="45700" rIns="91425" bIns="45700" anchor="t" anchorCtr="0">
            <a:noAutofit/>
          </a:bodyPr>
          <a:lstStyle/>
          <a:p>
            <a:pPr marL="285750" indent="-285750" algn="just">
              <a:buChar char="•"/>
            </a:pPr>
            <a:r>
              <a:rPr lang="en-IN" sz="1600" dirty="0">
                <a:latin typeface="Times New Roman"/>
                <a:ea typeface="Verdana"/>
              </a:rPr>
              <a:t>UARTs transmit data asynchronously, which means there is no clock signal to synchronize the output of bits from the transmitting UART to the sampling of bits by the receiving UART. Instead of a clock signal, the transmitting UART adds start and stop bits to the data packet being transferred. </a:t>
            </a: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r>
              <a:rPr lang="en-IN" sz="1600" dirty="0">
                <a:latin typeface="Times New Roman"/>
                <a:ea typeface="Verdana"/>
              </a:rPr>
              <a:t>When the receiving UART detects a start bit, it starts to read the incoming bits at a specific frequency known as the baud rate. </a:t>
            </a: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r>
              <a:rPr lang="en-IN" sz="1600" dirty="0">
                <a:latin typeface="Times New Roman"/>
                <a:ea typeface="Verdana"/>
              </a:rPr>
              <a:t>Baud rate is a measure of the speed of data transfer, expressed in bits per second (bps). Both UARTs must operate at about the same baud rate. The baud rate between the transmitting and receiving UARTs can only differ by about 10% before the timing of bits gets too far off.</a:t>
            </a: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r>
              <a:rPr lang="en-IN" sz="1600" dirty="0">
                <a:latin typeface="Times New Roman"/>
                <a:ea typeface="Verdana"/>
              </a:rPr>
              <a:t>Both UARTs must also must be configured to transmit and receive the same data packet structure.</a:t>
            </a: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a:buChar char="•"/>
            </a:pPr>
            <a:endParaRPr lang="en-IN" sz="1600" dirty="0">
              <a:latin typeface="Times New Roman"/>
              <a:ea typeface="Verdana" panose="020B0604030504040204" pitchFamily="34" charset="0"/>
            </a:endParaRPr>
          </a:p>
          <a:p>
            <a:pPr marL="285750" indent="-285750" algn="jus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2" name="Picture 1" descr="A white sheet with black text&#10;&#10;Description automatically generated">
            <a:extLst>
              <a:ext uri="{FF2B5EF4-FFF2-40B4-BE49-F238E27FC236}">
                <a16:creationId xmlns:a16="http://schemas.microsoft.com/office/drawing/2014/main" id="{2AF3D59F-A4ED-3A69-9ABB-DF99C05E3B5A}"/>
              </a:ext>
            </a:extLst>
          </p:cNvPr>
          <p:cNvPicPr>
            <a:picLocks noChangeAspect="1"/>
          </p:cNvPicPr>
          <p:nvPr/>
        </p:nvPicPr>
        <p:blipFill>
          <a:blip r:embed="rId2"/>
          <a:stretch>
            <a:fillRect/>
          </a:stretch>
        </p:blipFill>
        <p:spPr>
          <a:xfrm>
            <a:off x="678289" y="3731573"/>
            <a:ext cx="4386021" cy="2406716"/>
          </a:xfrm>
          <a:prstGeom prst="rect">
            <a:avLst/>
          </a:prstGeom>
        </p:spPr>
      </p:pic>
      <p:pic>
        <p:nvPicPr>
          <p:cNvPr id="8" name="Picture 7" descr="A diagram of a packet">
            <a:extLst>
              <a:ext uri="{FF2B5EF4-FFF2-40B4-BE49-F238E27FC236}">
                <a16:creationId xmlns:a16="http://schemas.microsoft.com/office/drawing/2014/main" id="{99CB0692-B655-28A8-D9FE-00535D066342}"/>
              </a:ext>
            </a:extLst>
          </p:cNvPr>
          <p:cNvPicPr>
            <a:picLocks noChangeAspect="1"/>
          </p:cNvPicPr>
          <p:nvPr/>
        </p:nvPicPr>
        <p:blipFill>
          <a:blip r:embed="rId3"/>
          <a:stretch>
            <a:fillRect/>
          </a:stretch>
        </p:blipFill>
        <p:spPr>
          <a:xfrm>
            <a:off x="5690316" y="3835998"/>
            <a:ext cx="5823395" cy="2169608"/>
          </a:xfrm>
          <a:prstGeom prst="rect">
            <a:avLst/>
          </a:prstGeom>
        </p:spPr>
      </p:pic>
    </p:spTree>
    <p:extLst>
      <p:ext uri="{BB962C8B-B14F-4D97-AF65-F5344CB8AC3E}">
        <p14:creationId xmlns:p14="http://schemas.microsoft.com/office/powerpoint/2010/main" val="31017967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ags/tag10.xml><?xml version="1.0" encoding="utf-8"?>
<p:tagLst xmlns:a="http://schemas.openxmlformats.org/drawingml/2006/main" xmlns:r="http://schemas.openxmlformats.org/officeDocument/2006/relationships" xmlns:p="http://schemas.openxmlformats.org/presentationml/2006/main">
  <p:tag name="OTLELAPSEDSTYLE" val="Hide"/>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B"/>
  <p:tag name="OTLDATE" val="2018-12-20T23:59:00.0000000Z"/>
  <p:tag name="OTLPOSITIONONTASK" val="None"/>
  <p:tag name="OTLRELATEDTASKID" val="00000000-0000-0000-0000-000000000000"/>
  <p:tag name="OTLWEEKNUMBERINGFORMAT" val="WNFormat1"/>
  <p:tag name="OTLWEEKNUMBERINGISVISIBLE" val="False"/>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17T23:59:00.0000000Z"/>
  <p:tag name="OTLPERCENTAGE" val="80"/>
  <p:tag name="OTLDURATIONFORMAT" val="day"/>
  <p:tag name="OTLSPACING" val="5"/>
  <p:tag name="OTLSHAPETHICKNESSTYPE" val="Custom"/>
  <p:tag name="OTLWEEKNUMBERINGFORMAT" val="WNFormat1"/>
  <p:tag name="OTLWEEKNUMBERINGISVISIBLE" val="False"/>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TODAYPOSITION" val="Hide"/>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iJTdGFuZGFyZCIsIlZlcnNpb24iOnsiJGlkIjoiMiIsIlZlcnNpb24iOiIzLjYuMSIsIk9yaWdpbmFsQXNzZW1ibHlWZXJzaW9uIjoiMS4wMC4wMC4wMCIsIkVkaXRpb24iOiJQbHVzIiwiTGFzdFNhdmVkRWRpdGlvbiI6MywiSXNQbHVzRWRpdGlvbiI6dHJ1ZSwiSXNQcm9FZGl0aW9uIjpmYWxzZX0sIkVmZmVjdCI6MCwiU3R5bGUiOnsiJGlkIjoiMyIsIlRpbWViYW5kU3R5bGUiOnsiJGlkIjoiNCIsIlNjYWxlTWFya2luZyI6MCwiU2hhcGUiOjAsIlNoYXBlU3R5bGUiOnsiJGlkIjoiNSIsIk1hcmdpbiI6eyIkaWQiOiI2IiwiVG9wIjowLjAsIkxlZnQiOjEyLjAsIlJpZ2h0IjoxMi4wLCJCb3R0b20iOjAuMH0sIlBhZGRpbmciOnsiJGlkIjoiNyIsIlRvcCI6NS4wLCJMZWZ0IjowLjAsIlJpZ2h0IjowLjAsIkJvdHRvbSI6NS4wfSwiQmFja2dyb3VuZCI6eyIkaWQiOiI4IiwiQ29sb3IiOnsiJGlkIjoiOSIsIkEiOjI1NSwiUiI6NjgsIkciOjg0LCJCIjoxMD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MwLjAsIkJvcmRlclN0eWxlIjpudWxsLCJQYXJlbnRTdHlsZSI6bnVsbH0sIkJvdHRvbVRpZXJTaGFwZVN0eWxlIjp7IiRpZCI6IjE0IiwiTWFyZ2luIjp7IiRyZWYiOiI2In0sIlBhZGRpbmciOnsiJHJlZiI6IjcifSwiQmFja2dyb3VuZCI6eyIkcmVmIjoiOCJ9LCJJc1Zpc2libGUiOnRydWUsIldpZHRoIjo4NTguMCwiSGVpZ2h0IjozMC4wLCJCb3JkZXJTdHlsZSI6bnVsbCwiUGFyZW50U3R5bGUiOm51bGx9LCJSaWdodEVuZENhcHNTdHlsZSI6eyIkaWQiOiIxNSIsIkZvbnRTZXR0aW5ncyI6eyIkaWQiOiIxNiIsIkZvbnRTaXplIjoxOCwiRm9udE5hbWUiOiJDYWxpYnJpIiwiSXNCb2xkIjp0cnVlLCJJc0l0YWxpYyI6ZmFsc2UsIklzVW5kZXJsaW5lZCI6ZmFsc2UsIlBhcmVudFN0eWxlIjpudWxsfSwiQXV0b1NpemUiOjAsIkZvcmVncm91bmQiOnsiJGlkIjoiMTciLCJDb2xvciI6eyIkaWQiOiIxO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kiLCJUb3AiOjAuMCwiTGVmdCI6MC4wLCJSaWdodCI6MjUuMCwiQm90dG9tIjowLjB9LCJQYWRkaW5nIjp7IiRpZCI6IjIwIiwiVG9wIjowLjAsIkxlZnQiOjAuMCwiUmlnaHQiOjAuMCwiQm90dG9tIjowLjB9LCJCYWNrZ3JvdW5kIjp7IiRpZCI6IjIxIiwiQ29sb3IiOnsiJGlkIjoiMjIiLCJBIjo4OSwiUiI6MCwiRyI6MCwiQiI6MH19LCJJc1Zpc2libGUiOmZhbHNlLCJXaWR0aCI6MC4wLCJIZWlnaHQiOjAuMCwiQm9yZGVyU3R5bGUiOm51bGwsIlBhcmVudFN0eWxlIjpudWxsfSwiTGVmdEVuZENhcHNTdHlsZSI6eyIkaWQiOiIyMyIsIkZvbnRTZXR0aW5ncyI6eyIkaWQiOiIyNCIsIkZvbnRTaXplIjoxOCwiRm9udE5hbWUiOiJDYWxpYnJpIiwiSXNCb2xkIjp0cnVlLCJJc0l0YWxpYyI6ZmFsc2UsIklzVW5kZXJsaW5lZCI6ZmFsc2UsIlBhcmVudFN0eWxlIjpudWxsfSwiQXV0b1NpemUiOjAsIkZvcmVncm91bmQiOnsiJGlkIjoiMjUiLCJDb2xvciI6eyIkaWQiOiIyNiIsIkEiOjI1NSwiUiI6MTY2LCJHIjoxODMsIkIiOjM5fX0sIk1heFdpZHRoIjoiSW5maW5pdHkiLCJNYXhIZWlnaHQiOiJJbmZpbml0eSIsIlNtYXJ0Rm9yZWdyb3VuZElzQWN0aXZlIjpmYWxzZSwiSG9yaXpvbnRhbEFsaWdubWVudCI6MCwiVmVydGljYWxBbGlnbm1lbnQiOjAsIlNtYXJ0Rm9yZWdyb3VuZCI6bnVsbCwiQmFja2dyb3VuZEZpbGxUeXBlIjowLCJNYXJnaW4iOnsiJGlkIjoiMjciLCJUb3AiOjAuMCwiTGVmdCI6MjUuMCwiUmlnaHQiOjAuMCwiQm90dG9tIjowLjB9LCJQYWRkaW5nIjp7IiRpZCI6IjI4IiwiVG9wIjowLjAsIkxlZnQiOjAuMCwiUmlnaHQiOjAuMCwiQm90dG9tIjowLjB9LCJCYWNrZ3JvdW5kIjp7IiRpZCI6IjI5IiwiQ29sb3IiOnsiJHJlZiI6IjIyIn19LCJJc1Zpc2libGUiOmZhbHNlLCJXaWR0aCI6MC4wLCJIZWlnaHQiOjAuMCwiQm9yZGVyU3R5bGUiOm51bGwsIlBhcmVudFN0eWxlIjpudWxsfSwiVG9kYXlUZXh0U3R5bGUiOnsiJGlkIjoiMzAiLCJGb250U2V0dGluZ3MiOnsiJGlkIjoiMzEiLCJGb250U2l6ZSI6MTIsIkZvbnROYW1lIjoiQ2FsaWJyaS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1NSwiRyI6MCwiQiI6MH19LCJJc1Zpc2libGUiOnRydWUsIldpZHRoIjowLjAsIkhlaWdodCI6MC4wLCJCb3JkZXJTdHlsZSI6bnVsbCwiUGFyZW50U3R5bGUiOm51bGx9LCJTY2FsZVN0eWxlIjp7IiRpZCI6IjQyIiwiU2hhcGUiOjAsIlNob3dTZWdtZW50U2VwYXJhdG9ycyI6dHJ1ZSwiU2VnbWVudFNlcGFyYXRvck9wYWNpdHkiOjMwLCJIYXNCZWVuVmlzaWJsZUJlZm9yZSI6dHJ1ZSwiRm9udFNldHRpbmdzIjp7IiRpZCI6IjQzIiwiRm9udFNpemUiOjEwLCJGb250TmFtZSI6IkNhbGlicmkiLCJJc0JvbGQiOmZhbHN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AsIkhlaWdodCI6MzAuMH0sIk1pZGRsZVRpZXJTY2FsZVN0eWxlIjp7IiRpZCI6IjUwIiwiU2hhcGUiOjAsIlNob3dTZWdtZW50U2VwYXJhdG9ycyI6dHJ1ZSwiU2VnbWVudFNlcGFyYXRvck9wYWNpdHkiOjMwLCJIYXNCZWVuVmlzaWJsZUJlZm9yZSI6ZmFsc2UsIkZvbnRTZXR0aW5ncyI6eyIkaWQiOiI1MSIsIkZvbnRTaXplIjoxMCwiRm9udE5hbWUiOiJDYWxpYnJpIiwiSXNCb2xkIjpmYWxzZSwiSXNJdGFsaWMiOmZhbHNlLCJJc1VuZGVybGluZWQiOmZhbHNlLCJQYXJlbnRTdHlsZSI6bnVsbH0sIkF1dG9TaXplIjowLCJGb3JlZ3JvdW5kIjp7IiRyZWYiOiI0NCJ9LCJNYXhXaWR0aCI6MjAwLjAsIk1heEhlaWdodCI6IkluZmluaXR5IiwiU21hcnRGb3JlZ3JvdW5kSXNBY3RpdmUiOmZhbHNlLCJIb3Jpem9udGFsQWxpZ25tZW50IjowLCJWZXJ0aWNhbEFsaWdubWVudCI6MSwiU21hcnRGb3JlZ3JvdW5kIjpudWxsLCJCYWNrZ3JvdW5kRmlsbFR5cGUiOjAsIk1hcmdpbiI6eyIkcmVmIjoiNDYifSwiUGFkZGluZyI6eyIkcmVmIjoiNDcifSwiQmFja2dyb3VuZCI6eyIkcmVmIjoiNDgifSwiSXNWaXNpYmxlIjpmYWxzZSwiV2lkdGgiOjAuMCwiSGVpZ2h0IjowLjAsIkJvcmRlclN0eWxlIjpudWxsLCJQYXJlbnRTdHlsZSI6bnVsbH0sIkJvdHRvbVRpZXJTY2FsZVN0eWxlIjp7IiRpZCI6IjUyIiwiU2hhcGUiOjAsIlNob3dTZWdtZW50U2VwYXJhdG9ycyI6dHJ1ZSwiU2VnbWVudFNlcGFyYXRvck9wYWNpdHkiOjMwLCJIYXNCZWVuVmlzaWJsZUJlZm9yZSI6ZmFsc2UsIkZvbnRTZXR0aW5ncyI6eyIkaWQiOiI1MyIsIkZvbnRTaXplIjoxMCwiRm9udE5hbWUiOiJDYWxpYnJpIiwiSXNCb2xkIjpmYWxzZSwiSXNJdGFsaWMiOmZhbHNlLCJJc1VuZGVybGluZWQiOmZhbHNlLCJQYXJlbnRTdHlsZSI6bnVsbH0sIkF1dG9TaXplIjowLCJGb3JlZ3JvdW5kIjp7IiRyZWYiOiI0NCJ9LCJNYXhXaWR0aCI6MjAwLjAsIk1heEhlaWdodCI6IkluZmluaXR5IiwiU21hcnRGb3JlZ3JvdW5kSXNBY3RpdmUiOmZhbHNlLCJIb3Jpem9udGFsQWxpZ25tZW50IjowLCJWZXJ0aWNhbEFsaWdubWVudCI6MSwiU21hcnRGb3JlZ3JvdW5kIjpudWxsLCJCYWNrZ3JvdW5kRmlsbFR5cGUiOjAsIk1hcmdpbiI6eyIkcmVmIjoiNDYifSwiUGFkZGluZyI6eyIkcmVmIjoiNDcifSwiQmFja2dyb3VuZCI6eyIkcmVmIjoiNDgifSwiSXNWaXNpYmxlIjpmYWxzZSwiV2lkdGgiOjAuMCwiSGVpZ2h0IjowLjAsIkJvcmRlclN0eWxlIjpudWxsLCJQYXJlbnRTdHlsZSI6bnVsbH0sIkVsYXBzZWRUaW1lQmFja2dyb3VuZCI6eyIkaWQiOiI1NCIsIkNvbG9yIjp7IiRpZCI6IjU1IiwiQSI6NzcsIlIiOjAsIkciOjAsIkIiOjB9fSwiQXBwZW5kWWVhck9uWWVhckNoYW5nZSI6dHJ1ZSwiRWxhcHNlZFRpbWVGb3JtYXQiOjAsIlRvZGF5TWFya2VyUG9zaXRpb24iOjAsIlF1aWNrUG9zaXRpb24iOjMsIkFic29sdXRlUG9zaXRpb24iOjI0Ny41LCJNYXJnaW4iOnsiJGlkIjoiNTYiLCJUb3AiOjAuMCwiTGVmdCI6MTAuMCwiUmlnaHQiOjEwLjAsIkJvdHRvbSI6MC4wfSwiUGFkZGluZyI6eyIkaWQiOiI1NyIsIlRvcCI6MC4wLCJMZWZ0IjowLjAsIlJpZ2h0IjowLjAsIkJvdHRvbSI6MC4wfSwiQmFja2dyb3VuZCI6eyIkaWQiOiI1OCIsIkNvbG9yIjp7IiRpZCI6IjU5IiwiQSI6MjU1LCJSIjozMSwiRyI6NzMsIkIiOjEyNX19LCJJc1Zpc2libGUiOnRydWUsIldpZHRoIjowLjAsIkhlaWdodCI6MC4wLCJCb3JkZXJTdHlsZSI6bnVsbCwiUGFyZW50U3R5bGUiOm51bGx9LCJEZWZhdWx0TWlsZXN0b25lU3R5bGUiOnsiJGlkIjoiNjAiLCJTaGFwZSI6MCwiQ29ubmVjdG9yTWFyZ2luIjp7IiRpZCI6IjYxIiwiVG9wIjowLjAsIkxlZnQiOjIuMCwiUmlnaHQiOjIuMCwiQm90dG9tIjowLjB9LCJDb25uZWN0b3JTdHlsZSI6eyIkaWQiOiI2MiIsIkxpbmVDb2xvciI6eyIkaWQiOiI2MyIsIiR0eXBlIjoiTkxSRS5Db21tb24uRG9tLlNvbGlkQ29sb3JCcnVzaCwgTkxSRS5Db21tb24iLCJDb2xvciI6eyIkaWQiOiI2NCIsIkEiOjI1NSwiUiI6MzEsIkciOjczLCJCIjoxMjZ9fSwiTGluZVdlaWdodCI6MS4wLCJMaW5lVHlwZSI6MCwiUGFyZW50U3R5bGUiOm51bGx9LCJJc0JlbG93VGltZWJhbmQiOmZhbHNlLCJQb3NpdGlvbk9uVGFzayI6MCwiSGlkZURhdGUiOmZhbHNlLCJTaGFwZVNpemUiOjEsIlNwYWNpbmciOjEuMCwiUGFkZGluZyI6eyIkaWQiOiI2NSIsIlRvcCI6Ny4wLCJMZWZ0IjozLjAsIlJpZ2h0IjowLjAsIkJvdHRvbSI6Mi4wfSwiU2hhcGVTdHlsZSI6eyIkaWQiOiI2NiIsIk1hcmdpbiI6eyIkaWQiOiI2NyIsIlRvcCI6MC4wLCJMZWZ0IjowLjAsIlJpZ2h0IjowLjAsIkJvdHRvbSI6MC4wfSwiUGFkZGluZyI6eyIkaWQiOiI2OCIsIlRvcCI6MC4wLCJMZWZ0IjowLjAsIlJpZ2h0IjowLjAsIkJvdHRvbSI6MC4wfSwiQmFja2dyb3VuZCI6eyIkaWQiOiI2OSIsIkNvbG9yIjp7IiRpZCI6IjcwIiwiQSI6MjU1LCJSIjowLCJHIjoxMTQsIkIiOjE4OH19LCJJc1Zpc2libGUiOnRydWUsIldpZHRoIjoxOC4wLCJIZWlnaHQiOjIwLjAsIkJvcmRlclN0eWxlIjp7IiRpZCI6IjcxIiwiTGluZUNvbG9yIjp7IiRpZCI6IjcyIiwiJHR5cGUiOiJOTFJFLkNvbW1vbi5Eb20uU29saWRDb2xvckJydXNoLCBOTFJFLkNvbW1vbiIsIkNvbG9yIjp7IiRpZCI6IjczIiwiQSI6MjU1LCJSIjoyNTUsIkciOjAsIkIiOjB9fSwiTGluZVdlaWdodCI6MC4wLCJMaW5lVHlwZSI6MCwiUGFyZW50U3R5bGUiOm51bGx9LCJQYXJlbnRTdHlsZSI6bnVsbH0sIlRpdGxlU3R5bGUiOnsiJGlkIjoiNzQiLCJGb250U2V0dGluZ3MiOnsiJGlkIjoiNzUiLCJGb250U2l6ZSI6MTIsIkZvbnROYW1lIjoiQ2FsaWJyaSIsIklzQm9sZCI6dHJ1ZSwiSXNJdGFsaWMiOmZhbHNlLCJJc1VuZGVybGluZWQiOmZhbHNlLCJQYXJlbnRTdHlsZSI6bnVsbH0sIkF1dG9TaXplIjowLCJGb3JlZ3JvdW5kIjp7IiRpZCI6Ijc2IiwiQ29sb3IiOnsiJGlkIjoiNzciLCJBIjoyNTUsIlIiOjExNSwiRyI6MTE1LCJCIjoxMTV9fSwiTWF4V2lkdGgiOjIwMC4wLCJNYXhIZWlnaHQiOiJJbmZpbml0eSIsIlNtYXJ0Rm9yZWdyb3VuZElzQWN0aXZlIjpmYWxzZSwiSG9yaXpvbnRhbEFsaWdubWVudCI6MS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YWxpYnJpIiwiSXNCb2xkIjpmYWxzZSwiSXNJdGFsaWMiOmZhbHNlLCJJc1VuZGVybGluZWQiOmZhbHNlLCJQYXJlbnRTdHlsZSI6bnVsbH0sIkF1dG9TaXplIjowLCJGb3JlZ3JvdW5kIjp7IiRpZCI6IjgzIiwiQ29sb3IiOnsiJGlkIjoiODQiLCJBIjoyNTUsIlIiOjE2NiwiRyI6MTY2LCJCIjoxNjZ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w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aWQiOiI5NiIsIlRvcCI6MC4wLCJMZWZ0IjowLjAsIlJpZ2h0IjowLjAsIkJvdHRvbSI6MC4wfSwiUGFkZGluZyI6eyIkaWQiOiI5NyIsIlRvcCI6MC4wLCJMZWZ0IjowLjAsIlJpZ2h0IjowLjAsIkJvdHRvbSI6MC4wfSwiQmFja2dyb3VuZCI6eyIkaWQiOiI5OCIsIkNvbG9yIjp7IiRyZWYiOiIyMiJ9fSwiSXNWaXNpYmxlIjp0cnVlLCJXaWR0aCI6MC4wLCJIZWlnaHQiOjAuMCwiQm9yZGVyU3R5bGUiOm51bGwsIlBhcmVudFN0eWxlIjpudWxsfSwiRHVyYXRpb25TdHlsZSI6eyIkaWQiOiI5OSIsIkZvbnRTZXR0aW5ncyI6eyIkaWQiOiIxMDAiLCJGb250U2l6ZSI6MTAsIkZvbnROYW1lIjoiQ2FsaWJyaSIsIklzQm9sZCI6ZmFsc2UsIklzSXRhbGljIjpmYWxzZSwiSXNVbmRlcmxpbmVkIjpmYWxzZSwiUGFyZW50U3R5bGUiOm51bGx9LCJBdXRvU2l6ZSI6MCwiRm9yZWdyb3VuZCI6eyIkaWQiOiIxMDEiLCJDb2xvciI6eyIkaWQiOiIxMD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DQsIkciOjIwNCwiQiI6MjA0fX0sIkxpbmVXZWlnaHQiOjAuMCwiTGluZVR5cGUiOjAsIlBhcmVudFN0eWxlIjpudWxsfSwiVmVydGljYWxDb25uZWN0b3JTdHlsZSI6eyIkaWQiOiIxMDkiLCJMaW5lQ29sb3IiOnsiJGlkIjoiMTEwIiwiJHR5cGUiOiJOTFJFLkNvbW1vbi5Eb20uU29saWRDb2xvckJydXNoLCBOTFJFLkNvbW1vbiIsIkNvbG9yIjp7IiRpZCI6IjExMSIsIkEiOjI1NSwiUiI6MjA0LCJHIjoyMDQsIkIiOjIwNH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MTEyIiwiTWFyZ2luIjp7IiRpZCI6IjExMyIsIlRvcCI6MC4wLCJMZWZ0Ijo0LjAsIlJpZ2h0Ijo0LjAsIkJvdHRvbSI6MC4wfSwiUGFkZGluZyI6eyIkaWQiOiIxMTQiLCJUb3AiOjAuMCwiTGVmdCI6MC4wLCJSaWdodCI6MC4wLCJCb3R0b20iOjAuMH0sIkJhY2tncm91bmQiOnsiJGlkIjoiMTE1IiwiQ29sb3IiOnsiJGlkIjoiMTE2IiwiQSI6MjU1LCJSIjowLCJHIjoxMTQsIkIiOjE4OH19LCJJc1Zpc2libGUiOnRydWUsIldpZHRoIjowLjAsIkhlaWdodCI6MTYuMCwiQm9yZGVyU3R5bGUiOnsiJGlkIjoiMTE3IiwiTGluZUNvbG9yIjp7IiRpZCI6IjExOCIsIiR0eXBlIjoiTkxSRS5Db21tb24uRG9tLlNvbGlkQ29sb3JCcnVzaCwgTkxSRS5Db21tb24iLCJDb2xvciI6eyIkaWQiOiIxMTkiLCJBIjoyNTUsIlIiOjI1NSwiRyI6MCwiQiI6MH19LCJMaW5lV2VpZ2h0IjowLjAsIkxpbmVUeXBlIjowLCJQYXJlbnRTdHlsZSI6bnVsbH0sIlBhcmVudFN0eWxlIjpudWxsfSwiVGl0bGVTdHlsZSI6eyIkaWQiOiIxMjAiLCJGb250U2V0dGluZ3MiOnsiJGlkIjoiMTIxIiwiRm9udFNpemUiOjEyLCJGb250TmFtZSI6IkNhbGlicmkiLCJJc0JvbGQiOnRydWUsIklzSXRhbGljIjpmYWxzZSwiSXNVbmRlcmxpbmVkIjpmYWxzZSwiUGFyZW50U3R5bGUiOm51bGx9LCJBdXRvU2l6ZSI6MCwiRm9yZWdyb3VuZCI6eyIkaWQiOiIxMjIiLCJDb2xvciI6eyIkaWQiOiIxMjMiLCJBIjoyNTUsIlIiOjk0LCJHIjo5NCwiQiI6OTR9fSwiTWF4V2lkdGgiOjIwMC4wLCJNYXhIZWlnaHQiOiJJbmZpbml0eSIsIlNtYXJ0Rm9yZWdyb3VuZElzQWN0aXZlIjpmYWxzZSwiSG9yaXpvbnRhbEFsaWdubWVudCI6MiwiVmVydGljYWxBbGlnbm1lbnQiOjAsIlNtYXJ0Rm9yZWdyb3VuZCI6bnVsbCwiQmFja2dyb3VuZEZpbGxUeXBlIjowLCJNYXJnaW4iOnsiJGlkIjoiMTI0IiwiVG9wIjowLjAsIkxlZnQiOjAuMCwiUmlnaHQiOjAuMCwiQm90dG9tIjowLjB9LCJQYWRkaW5nIjp7IiRpZCI6IjEyNSIsIlRvcCI6MC4wLCJMZWZ0IjowLjAsIlJpZ2h0IjowLjAsIkJvdHRvbSI6MC4wfSwiQmFja2dyb3VuZCI6eyIkaWQiOiIxMjYiLCJDb2xvciI6eyIkcmVmIjoiMjIifX0sIklzVmlzaWJsZSI6dHJ1ZSwiV2lkdGgiOjAuMCwiSGVpZ2h0IjowLjAsIkJvcmRlclN0eWxlIjpudWxsLCJQYXJlbnRTdHlsZSI6bnVsbH0sIkRhdGVTdHlsZSI6eyIkaWQiOiIxMjciLCJGb250U2V0dGluZ3MiOnsiJGlkIjoiMTI4IiwiRm9udFNpemUiOjEwLCJGb250TmFtZSI6IkNhbGlicmkiLCJJc0JvbGQiOmZhbHNlLCJJc0l0YWxpYyI6ZmFsc2UsIklzVW5kZXJsaW5lZCI6ZmFsc2UsIlBhcmVudFN0eWxlIjpudWxsfSwiQXV0b1NpemUiOjAsIkZvcmVncm91bmQiOnsiJGlkIjoiMTI5IiwiQ29sb3IiOnsiJGlkIjoiMTMwIiwiQSI6MjU1LCJSIjoyMjMsIkciOjgzLCJCIjozOX19LCJNYXhXaWR0aCI6MjAwLjAsIk1heEhlaWdodCI6IkluZmluaXR5IiwiU21hcnRGb3JlZ3JvdW5kSXNBY3RpdmUiOmZhbHNlLCJIb3Jpem9udGFsQWxpZ25tZW50IjowLCJWZXJ0aWNhbEFsaWdubWVudCI6MCwiU21hcnRGb3JlZ3JvdW5kIjpudWxsLCJCYWNrZ3JvdW5kRmlsbFR5cGUiOjAsIk1hcmdpbiI6eyIkaWQiOiIxMzEiLCJUb3AiOjAuMCwiTGVmdCI6MC4wLCJSaWdodCI6MC4wLCJCb3R0b20iOjAuMH0sIlBhZGRpbmciOnsiJGlkIjoiMTMyIiwiVG9wIjowLjAsIkxlZnQiOjAuMCwiUmlnaHQiOjAuMCwiQm90dG9tIjowLjB9LCJCYWNrZ3JvdW5kIjp7IiRpZCI6IjEzMyIsIkNvbG9yIjp7IiRyZWYiOiIyMiJ9fSwiSXNWaXNpYmxlIjp0cnVlLCJXaWR0aCI6MC4wLCJIZWlnaHQiOjAuMCwiQm9yZGVyU3R5bGUiOm51bGwsIlBhcmVudFN0eWxlIjpudWxsfSwiRGF0ZUZvcm1hdCI6eyIkaWQiOiIxMzQ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zUiLCJEYXRlUGFydElzVmlzaWJsZSI6ZmFsc2UsIlRpbWVQYXJ0SXNWaXNpYmxlIjpmYWxzZX19LCJXZWVrTnVtYmVyaW5nIjp7IiRpZCI6IjEzNiIsIkZvcm1hdCI6MCwiSXNWaXNpYmxlIjpmYWxzZSwiTGFzdEtub3duVmlzaWJpbGl0eVN0YXRlIjpmYWxzZX0sIklzVmlzaWJsZSI6dHJ1ZSwiUGFyZW50U3R5bGUiOm51bGwsIl9leHBsaWNpdGx5U2V0Ijp7IiRpZCI6IjEzNy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M4IiwiR3JpZGxpbmVTdHlsZSI6eyIkaWQiOiIxMzkiLCJMaW5lQ29sb3IiOnsiJGlkIjoiMTQwIiwiJHR5cGUiOiJOTFJFLkNvbW1vbi5Eb20uU29saWRDb2xvckJydXNoLCBOTFJFLkNvbW1vbiIsIkNvbG9yIjp7IiRpZCI6IjE0MSIsIkEiOjM4LCJSIjo5MSwiRyI6MTU1LCJCIjoyMTN9fSwiTGluZVdlaWdodCI6MS4wLCJMaW5lVHlwZSI6MCwiUGFyZW50U3R5bGUiOm51bGx9LCJNYXJnaW4iOnsiJGlkIjoiMTQyIiwiVG9wIjowLjAsIkxlZnQiOjAuMCwiUmlnaHQiOjAuMCwiQm90dG9tIjowLjB9LCJQYWRkaW5nIjp7IiRpZCI6IjE0MyIsIlRvcCI6MC4wLCJMZWZ0IjowLjAsIlJpZ2h0IjowLjAsIkJvdHRvbSI6MC4wfSwiQmFja2dyb3VuZCI6bnVsbCwiSXNWaXNpYmxlIjp0cnVlLCJXaWR0aCI6MC4wLCJIZWlnaHQiOjAuMCwiQm9yZGVyU3R5bGUiOm51bGwsIlBhcmVudFN0eWxlIjpudWxsfSwiQWN0aXZpdHlMaW5lUGFuZWxTdHlsZSI6eyIkaWQiOiIxNDQiLCJBY3Rpdml0eUxpbmVTdHlsZSI6eyIkaWQiOiIxNDUiLCJMaW5lQ29sb3IiOnsiJGlkIjoiMTQ2IiwiJHR5cGUiOiJOTFJFLkNvbW1vbi5Eb20uU29saWRDb2xvckJydXNoLCBOTFJFLkNvbW1vbiIsIkNvbG9yIjp7IiRpZCI6IjE0NyIsIkEiOjM4LCJSIjo5MSwiRyI6MTU1LCJCIjoyMTN9fSwiTGluZVdlaWdodCI6MS4wLCJMaW5lVHlwZSI6MCwiUGFyZW50U3R5bGUiOm51bGx9LCJNYXJnaW4iOnsiJGlkIjoiMTQ4IiwiVG9wIjowLjAsIkxlZnQiOjAuMCwiUmlnaHQiOjAuMCwiQm90dG9tIjowLjB9LCJQYWRkaW5nIjp7IiRpZCI6IjE0OSIsIlRvcCI6MC4wLCJMZWZ0IjowLjAsIlJpZ2h0IjowLjAsIkJvdHRvbSI6MC4wfSwiQmFja2dyb3VuZCI6bnVsbCwiSXNWaXNpYmxlIjp0cnVlLCJXaWR0aCI6MC4wLCJIZWlnaHQiOjAuMCwiQm9yZGVyU3R5bGUiOm51bGwsIlBhcmVudFN0eWxlIjpudWxsfSwiU2hvd0VsYXBzZWRUaW1lR3JhZGllbnRTdHlsZSI6ZmFsc2UsIlRpbWViYW5kUmVzZXJ2ZWRMZWZ0QXJlYVN0eWxlIjp7IiRpZCI6IjE1MCIsIkFjdGl2aXR5SGVhZGVyV2lkdGgiOjAuMCwiSXNTZXQiOmZhbHNlfSwiRGVmYXVsdFN3aW1sYW5lU3R5bGUiOnsiJGlkIjoiMTUxIiwiSGVhZGVyU3R5bGUiOnsiJGlkIjoiMTUyIiwiVGV4dFN0eWxlIjp7IiRpZCI6IjE1MyIsIkZvbnRTZXR0aW5ncyI6eyIkaWQiOiIxNTQiLCJGb250U2l6ZSI6MTIsIkZvbnROYW1lIjoiQ2FsaWJyaSIsIklzQm9sZCI6ZmFsc2UsIklzSXRhbGljIjpmYWxzZSwiSXNVbmRlcmxpbmVkIjpmYWxzZSwiUGFyZW50U3R5bGUiOm51bGx9LCJBdXRvU2l6ZSI6MCwiRm9yZWdyb3VuZCI6eyIkaWQiOiIxNTUiLCJDb2xvciI6eyIkaWQiOiIxNTYiLCJBIjoyNTUsIlIiOjI1NSwiRyI6MjU1LCJCIjoyNTV9fSwiTWF4V2lkdGgiOiJJbmZpbml0eSIsIk1heEhlaWdodCI6IkluZmluaXR5IiwiU21hcnRGb3JlZ3JvdW5kSXNBY3RpdmUiOmZhbHNlLCJIb3Jpem9udGFsQWxpZ25tZW50IjowLCJWZXJ0aWNhbEFsaWdubWVudCI6MCwiU21hcnRGb3JlZ3JvdW5kIjpudWxsLCJCYWNrZ3JvdW5kRmlsbFR5cGUiOjAsIk1hcmdpbiI6eyIkaWQiOiIxNTciLCJUb3AiOjAuMCwiTGVmdCI6MC4wLCJSaWdodCI6MC4wLCJCb3R0b20iOjAuMH0sIlBhZGRpbmciOnsiJGlkIjoiMTU4IiwiVG9wIjowLjAsIkxlZnQiOjAuMCwiUmlnaHQiOjAuMCwiQm90dG9tIjowLjB9LCJCYWNrZ3JvdW5kIjpudWxsLCJJc1Zpc2libGUiOnRydWUsIldpZHRoIjowLjAsIkhlaWdodCI6MC4wLCJCb3JkZXJTdHlsZSI6bnVsbCwiUGFyZW50U3R5bGUiOm51bGx9LCJSZWN0YW5nbGVTdHlsZSI6eyIkaWQiOiIxNTkiLCJNYXJnaW4iOnsiJGlkIjoiMTYwIiwiVG9wIjowLjAsIkxlZnQiOjAuMCwiUmlnaHQiOjAuMCwiQm90dG9tIjowLjB9LCJQYWRkaW5nIjp7IiRpZCI6IjE2MSIsIlRvcCI6MC4wLCJMZWZ0IjowLjAsIlJpZ2h0IjowLjAsIkJvdHRvbSI6MC4wfSwiQmFja2dyb3VuZCI6eyIkaWQiOiIxNjIiLCJDb2xvciI6eyIkaWQiOiIxNjMiLCJBIjoxMjcsIlIiOjkxLCJHIjoxNTUsIkIiOjIxM319LCJJc1Zpc2libGUiOnRydWUsIldpZHRoIjowLjAsIkhlaWdodCI6MC4wLCJCb3JkZXJTdHlsZSI6eyIkaWQiOiIxNjQiLCJMaW5lQ29sb3IiOnsiJGlkIjoiMTY1IiwiJHR5cGUiOiJOTFJFLkNvbW1vbi5Eb20uU29saWRDb2xvckJydXNoLCBOTFJFLkNvbW1vbiIsIkNvbG9yIjp7IiRpZCI6IjE2NiIsIkEiOjI1NSwiUiI6MjU1LCJHIjowLCJCIjowfX0sIkxpbmVXZWlnaHQiOjAuMCwiTGluZVR5cGUiOjAsIlBhcmVudFN0eWxlIjpudWxsfSwiUGFyZW50U3R5bGUiOm51bGx9LCJNYXJnaW4iOnsiJGlkIjoiMTY3IiwiVG9wIjowLjAsIkxlZnQiOjAuMCwiUmlnaHQiOjAuMCwiQm90dG9tIjowLjB9LCJQYWRkaW5nIjp7IiRpZCI6IjE2OCIsIlRvcCI6MC4wLCJMZWZ0IjowLjAsIlJpZ2h0IjowLjAsIkJvdHRvbSI6MC4wfSwiQmFja2dyb3VuZCI6bnVsbCwiSXNWaXNpYmxlIjp0cnVlLCJXaWR0aCI6MC4wLCJIZWlnaHQiOjAuMCwiQm9yZGVyU3R5bGUiOm51bGwsIlBhcmVudFN0eWxlIjpudWxsfSwiQmFja2dyb3VuZFN0eWxlIjp7IiRpZCI6IjE2OSIsIk1hcmdpbiI6eyIkaWQiOiIxNzAiLCJUb3AiOjAuMCwiTGVmdCI6MC4wLCJSaWdodCI6MC4wLCJCb3R0b20iOjAuMH0sIlBhZGRpbmciOnsiJGlkIjoiMTcxIiwiVG9wIjowLjAsIkxlZnQiOjAuMCwiUmlnaHQiOjAuMCwiQm90dG9tIjowLjB9LCJCYWNrZ3JvdW5kIjp7IiRpZCI6IjE3MiIsIkNvbG9yIjp7IiRpZCI6IjE3MyIsIkEiOjM4LCJSIjo5MSwiRyI6MTU1LCJCIjoyMTN9fSwiSXNWaXNpYmxlIjp0cnVlLCJXaWR0aCI6MC4wLCJIZWlnaHQiOjAuMCwiQm9yZGVyU3R5bGUiOnsiJGlkIjoiMTc0IiwiTGluZUNvbG9yIjp7IiRpZCI6IjE3NSIsIiR0eXBlIjoiTkxSRS5Db21tb24uRG9tLlNvbGlkQ29sb3JCcnVzaCwgTkxSRS5Db21tb24iLCJDb2xvciI6eyIkaWQiOiIxNzYiLCJBIjoyNTUsIlIiOjI1NSwiRyI6MCwiQiI6MH19LCJMaW5lV2VpZ2h0IjowLjAsIkxpbmVUeXBlIjowLCJQYXJlbnRTdHlsZSI6bnVsbH0sIlBhcmVudFN0eWxlIjpudWxsfSwiSXNBYm92ZVRpbWViYW5kIjpmYWxzZSwiTWFyZ2luIjp7IiRpZCI6IjE3NyIsIlRvcCI6MC4wLCJMZWZ0IjowLjAsIlJpZ2h0IjowLjAsIkJvdHRvbSI6MC4wfSwiUGFkZGluZyI6eyIkaWQiOiIxNzgiLCJUb3AiOjAuMCwiTGVmdCI6MC4wLCJSaWdodCI6MC4wLCJCb3R0b20iOjAuMH0sIklzVmlzaWJsZSI6dHJ1ZSwiV2lkdGgiOjAuMCwiSGVpZ2h0IjowLjAsIkJvcmRlclN0eWxlIjpudWxsLCJQYXJlbnRTdHlsZSI6bnVsbH19LCJTY2FsZSI6eyIkaWQiOiIxNzkiLCJTdGFydERhdGUiOiIyMDE1LTA1LTEwVDIzOjU5OjU5Ljk5OVoiLCJFbmREYXRlIjoiMjAxOS0wMS0zMFQyMzo1OTowMCIsIkZvcm1hdCI6Ik1NTSIsIlR5cGUiOjIsIkF1dG9EYXRlUmFuZ2UiOnRydWUsIldvcmtpbmdEYXlzIjoxMjcsIkZpc2NhbFllYXIiOnsiJGlkIjoiMTgwIiwiU3RhcnRNb250aCI6MSwiVXNlU3RhcnRpbmdZZWFyRm9yTnVtYmVyaW5nIjp0cnVlLCJTaG93RmlzY2FsWWVhckxhYmVsIjp0cnVlfSwiVG9kYXlNYXJrZXJUZXh0IjoiVG9kYXkiLCJBdXRvU2NhbGVUeXBlIjp0cnVlfSwiU2NhbGVWMiI6eyIkaWQiOiIxODEiLCJTdGFydERhdGUiOiIyMDE1LTA1LTEwVDIzOjU5OjU5Ljk5OVoiLCJFbmREYXRlIjoiMjAxOS0wMS0zMFQyMzo1OTowMCIsIkF1dG9EYXRlUmFuZ2UiOnRydWUsIldvcmtpbmdEYXlzIjoxMjcsIkZpc2NhbFllYXIiOnsiJHJlZiI6IjE4MCJ9LCJUb2RheU1hcmtlclRleHQiOiJUb2RheSIsIkF1dG9TY2FsZVR5cGUiOnRydWUsIlRpbWViYW5kU2NhbGVzIjp7IiRpZCI6IjE4MiIsIlRvcFNjYWxlTGF5ZXIiOnsiJGlkIjoiMTgzIiwiRm9ybWF0IjoiTU1NIiwiVHlwZSI6Mn0sIk1pZGRsZVNjYWxlTGF5ZXIiOnsiJGlkIjoiMTg0IiwiRm9ybWF0IjpudWxsLCJUeXBlIjowfSwiQm90dG9tU2NhbGVMYXllciI6eyIkaWQiOiIxODUiLCJGb3JtYXQiOm51bGwsIlR5cGUiOjB9fX0sIk1pbGVzdG9uZXMiOlt7IiRpZCI6IjE4NiIsIkRhdGUiOiIyMDE4LTA1LTEwVDIzOjU5OjAwWiIsIlN0eWxlIjp7IiRpZCI6IjE4NyIsIlNoYXBlIjoyLCJDb25uZWN0b3JNYXJnaW4iOnsiJHJlZiI6IjYxIn0sIkNvbm5lY3RvclN0eWxlIjp7IiRpZCI6IjE4OCIsIkxpbmVDb2xvciI6eyIkaWQiOiIxODkiLCIkdHlwZSI6Ik5MUkUuQ29tbW9uLkRvbS5Tb2xpZENvbG9yQnJ1c2gsIE5MUkUuQ29tbW9uIiwiQ29sb3IiOnsiJGlkIjoiMTkwIiwiQSI6MjU1LCJSIjo2NSwiRyI6MTM4LCJCIjoxNzl9fSwiTGluZVdlaWdodCI6MS4wLCJMaW5lVHlwZSI6MCwiUGFyZW50U3R5bGUiOnsiJHJlZiI6IjYyIn19LCJJc0JlbG93VGltZWJhbmQiOmZhbHNlLCJQb3NpdGlvbk9uVGFzayI6MCwiSGlkZURhdGUiOmZhbHNlLCJTaGFwZVNpemUiOjEsIlNwYWNpbmciOjEuMCwiUGFkZGluZyI6eyIkcmVmIjoiNjUifSwiU2hhcGVTdHlsZSI6eyIkaWQiOiIxOTEiLCJNYXJnaW4iOnsiJHJlZiI6IjY3In0sIlBhZGRpbmciOnsiJHJlZiI6IjY4In0sIkJhY2tncm91bmQiOnsiJHJlZiI6IjY5In0sIklzVmlzaWJsZSI6dHJ1ZSwiV2lkdGgiOjEzLjAsIkhlaWdodCI6MTMuMCwiQm9yZGVyU3R5bGUiOnsiJGlkIjoiMTkyIiwiTGluZUNvbG9yIjp7IiRyZWYiOiI3MiJ9LCJMaW5lV2VpZ2h0IjowLjAsIkxpbmVUeXBlIjowLCJQYXJlbnRTdHlsZSI6eyIkcmVmIjoiNzEifX0sIlBhcmVudFN0eWxlIjp7IiRyZWYiOiI2NiJ9fSwiVGl0bGVTdHlsZSI6eyIkaWQiOiIxOTMiLCJGb250U2V0dGluZ3MiOnsiJGlkIjoiMTk0IiwiRm9udFNpemUiOjEyLCJGb250TmFtZSI6IkNhbGlicmkiLCJJc0JvbGQiOnRydWUsIklzSXRhbGljIjpmYWxzZSwiSXNVbmRlcmxpbmVkIjpmYWxzZSwiUGFyZW50U3R5bGUiOnsiJHJlZiI6Ijc1In19LCJBdXRvU2l6ZSI6MiwiRm9yZWdyb3VuZCI6eyIkcmVmIjoiNzYifSwiTWF4V2lkdGgiOjkyLjg1MTU3Nzc1ODc4OTA2My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xOTUiLCJMaW5lQ29sb3IiOm51bGwsIkxpbmVXZWlnaHQiOjAuMCwiTGluZVR5cGUiOjAsIlBhcmVudFN0eWxlIjpudWxsfSwiUGFyZW50U3R5bGUiOnsiJHJlZiI6Ijc0In19LCJEYXRlU3R5bGUiOnsiJGlkIjoiMTk2IiwiRm9udFNldHRpbmdzIjp7IiRpZCI6IjE5NyIsIkZvbnRTaXplIjoxMCwiRm9udE5hbWUiOiJDYWxpYnJpIiwiSXNCb2xkIjpmYWxzZSwiSXNJdGFsaWMiOmZhbHNlLCJJc1VuZGVybGluZWQiOmZhbHNlLCJQYXJlbnRTdHlsZSI6eyIkcmVmIjoiODIifX0sIkF1dG9TaXplIjoyLCJGb3JlZ3JvdW5kIjp7IiRyZWYiOiI4MyJ9LCJNYXhXaWR0aCI6MzcuNS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xOTgiLCJMaW5lQ29sb3IiOm51bGwsIkxpbmVXZWlnaHQiOjAuMCwiTGluZVR5cGUiOjAsIlBhcmVudFN0eWxlIjpudWxsfSwiUGFyZW50U3R5bGUiOnsiJHJlZiI6IjgxIn19LCJEYXRlRm9ybWF0Ijp7IiRyZWYiOiI4OCJ9LCJXZWVrTnVtYmVyaW5nIjp7IiRpZCI6IjE5OSIsIkZvcm1hdCI6MCwiSXNWaXNpYmxlIjpmYWxzZSwiTGFzdEtub3duVmlzaWJpbGl0eVN0YXRlIjpmYWxzZX0sIklzVmlzaWJsZSI6dHJ1ZSwiUGFyZW50U3R5bGUiOnsiJHJlZiI6IjYwIn19LCJJbmRleCI6MSwiUGVyY2VudGFnZUNvbXBsZXRlIjpudWxsLCJQb3NpdGlvbiI6eyJSYXRpbyI6MC4xMzA1NjMyNjk3MjExMzcxNiwiSXNDdXN0b20iOmZhbHNlfSwiRGF0ZUZvcm1hdCI6eyIkcmVmIjoiODgifSwiV2Vla051bWJlcmluZyI6eyIkaWQiOiIyMDAiLCJGb3JtYXQiOjAsIklzVmlzaWJsZSI6ZmFsc2UsIkxhc3RLbm93blZpc2liaWxpdHlTdGF0ZSI6ZmFsc2V9LCJSZWxhdGVkVGFza0lkIjoiMDAwMDAwMDAtMDAwMC0wMDAwLTAwMDAtMDAwMDAwMDAwMDAwIiwiSWQiOiJhNThmMjk0OC03YzAzLTQzYzAtOGFiYy1mNDE5MTNlNDBjYWUiLCJJbXBvcnRJZCI6bnVsbCwiVGl0bGUiOiJLaWNrIE9mZiIsIk5vdGUiOm51bGwsIkh5cGVybGluayI6eyIkaWQiOiIyMDEiLCJBZGRyZXNzIjpudWxsLCJTdWJBZGRyZXNzIjpudWxsfSwiSXNDaGFuZ2VkIjpmYWxzZSwiSXNOZXciOnRydWV9LHsiJGlkIjoiMjAyIiwiRGF0ZSI6IjIwMTgtMDYtMDdUMjM6NTk6MDBaIiwiU3R5bGUiOnsiJGlkIjoiMjAzIiwiU2hhcGUiOjEsIkNvbm5lY3Rvck1hcmdpbiI6eyIkcmVmIjoiNjEifSwiQ29ubmVjdG9yU3R5bGUiOnsiJGlkIjoiMjA0IiwiTGluZUNvbG9yIjp7IiRpZCI6IjIwNSIsIiR0eXBlIjoiTkxSRS5Db21tb24uRG9tLlNvbGlkQ29sb3JCcnVzaCwgTkxSRS5Db21tb24iLCJDb2xvciI6eyIkaWQiOiIyMDYiLCJBIjoyNTUsIlIiOjY1LCJHIjoxMzgsIkIiOjE3OX19LCJMaW5lV2VpZ2h0IjoxLjAsIkxpbmVUeXBlIjowLCJQYXJlbnRTdHlsZSI6eyIkcmVmIjoiNjIifX0sIklzQmVsb3dUaW1lYmFuZCI6ZmFsc2UsIlBvc2l0aW9uT25UYXNrIjowLCJIaWRlRGF0ZSI6ZmFsc2UsIlNoYXBlU2l6ZSI6MSwiU3BhY2luZyI6MS4wLCJQYWRkaW5nIjp7IiRyZWYiOiI2NSJ9LCJTaGFwZVN0eWxlIjp7IiRpZCI6IjIwNyIsIk1hcmdpbiI6eyIkcmVmIjoiNjcifSwiUGFkZGluZyI6eyIkcmVmIjoiNjgifSwiQmFja2dyb3VuZCI6eyIkaWQiOiIyMDgiLCJDb2xvciI6eyIkaWQiOiIyMDkiLCJBIjoyNTUsIlIiOjY1LCJHIjoxMzgsIkIiOjE3OX19LCJJc1Zpc2libGUiOnRydWUsIldpZHRoIjoxMy4wLCJIZWlnaHQiOjEzLjAsIkJvcmRlclN0eWxlIjp7IiRpZCI6IjIxMCIsIkxpbmVDb2xvciI6eyIkcmVmIjoiNzIifSwiTGluZVdlaWdodCI6MC4wLCJMaW5lVHlwZSI6MCwiUGFyZW50U3R5bGUiOnsiJHJlZiI6IjcxIn19LCJQYXJlbnRTdHlsZSI6eyIkcmVmIjoiNjYifX0sIlRpdGxlU3R5bGUiOnsiJGlkIjoiMjExIiwiRm9udFNldHRpbmdzIjp7IiRpZCI6IjIxMiIsIkZvbnRTaXplIjoxMiwiRm9udE5hbWUiOiJDYWxpYnJpIiwiSXNCb2xkIjp0cnVlLCJJc0l0YWxpYyI6ZmFsc2UsIklzVW5kZXJsaW5lZCI6ZmFsc2UsIlBhcmVudFN0eWxlIjp7IiRyZWYiOiI3NSJ9fSwiQXV0b1NpemUiOjIsIkZvcmVncm91bmQiOnsiJHJlZiI6Ijc2In0sIk1heFdpZHRoIjoxMTAuNjIxODEwOTEzMDg1OTQ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jEzIiwiTGluZUNvbG9yIjpudWxsLCJMaW5lV2VpZ2h0IjowLjAsIkxpbmVUeXBlIjowLCJQYXJlbnRTdHlsZSI6bnVsbH0sIlBhcmVudFN0eWxlIjp7IiRyZWYiOiI3NCJ9fSwiRGF0ZVN0eWxlIjp7IiRpZCI6IjIxNCIsIkZvbnRTZXR0aW5ncyI6eyIkaWQiOiIyMTUiLCJGb250U2l6ZSI6MTAsIkZvbnROYW1lIjoiQ2FsaWJyaSIsIklzQm9sZCI6ZmFsc2UsIklzSXRhbGljIjpmYWxzZSwiSXNVbmRlcmxpbmVkIjpmYWxzZSwiUGFyZW50U3R5bGUiOnsiJHJlZiI6IjgyIn19LCJBdXRvU2l6ZSI6MiwiRm9yZWdyb3VuZCI6eyIkcmVmIjoiODMifSwiTWF4V2lkdGgiOjU4LjAyMDAwMDQ1Nzc2MzY3Mi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yMTYiLCJMaW5lQ29sb3IiOm51bGwsIkxpbmVXZWlnaHQiOjAuMCwiTGluZVR5cGUiOjAsIlBhcmVudFN0eWxlIjpudWxsfSwiUGFyZW50U3R5bGUiOnsiJHJlZiI6IjgxIn19LCJEYXRlRm9ybWF0Ijp7IiRyZWYiOiI4OCJ9LCJXZWVrTnVtYmVyaW5nIjp7IiRpZCI6IjIxNyIsIkZvcm1hdCI6MCwiSXNWaXNpYmxlIjpmYWxzZSwiTGFzdEtub3duVmlzaWJpbGl0eVN0YXRlIjpmYWxzZX0sIklzVmlzaWJsZSI6dHJ1ZSwiUGFyZW50U3R5bGUiOnsiJHJlZiI6IjYwIn19LCJJbmRleCI6MiwiUGVyY2VudGFnZUNvbXBsZXRlIjpudWxsLCJQb3NpdGlvbiI6eyJSYXRpbyI6MC4wNzQzMzc4NTMzMjU3Mzc4NDksIklzQ3VzdG9tIjpmYWxzZX0sIkRhdGVGb3JtYXQiOnsiJHJlZiI6Ijg4In0sIldlZWtOdW1iZXJpbmciOnsiJGlkIjoiMjE4IiwiRm9ybWF0IjowLCJJc1Zpc2libGUiOmZhbHNlLCJMYXN0S25vd25WaXNpYmlsaXR5U3RhdGUiOmZhbHNlfSwiUmVsYXRlZFRhc2tJZCI6IjAwMDAwMDAwLTAwMDAtMDAwMC0wMDAwLTAwMDAwMDAwMDAwMCIsIklkIjoiNTI3NDNkZTgtYmI2ZC00MDQ0LTg5NmYtNDczODk4ZmU5ZGE3IiwiSW1wb3J0SWQiOm51bGwsIlRpdGxlIjoiTWlsZXN0b25lICMxIiwiTm90ZSI6bnVsbCwiSHlwZXJsaW5rIjp7IiRpZCI6IjIxOSIsIkFkZHJlc3MiOm51bGwsIlN1YkFkZHJlc3MiOm51bGx9LCJJc0NoYW5nZWQiOmZhbHNlLCJJc05ldyI6dHJ1ZX0seyIkaWQiOiIyMjAiLCJEYXRlIjoiMjAxOC0wNy0yMVQyMzo1OTowMFoiLCJTdHlsZSI6eyIkaWQiOiIyMjEiLCJTaGFwZSI6MSwiQ29ubmVjdG9yTWFyZ2luIjp7IiRyZWYiOiI2MSJ9LCJDb25uZWN0b3JTdHlsZSI6eyIkaWQiOiIyMjIiLCJMaW5lQ29sb3IiOnsiJGlkIjoiMjIzIiwiJHR5cGUiOiJOTFJFLkNvbW1vbi5Eb20uU29saWRDb2xvckJydXNoLCBOTFJFLkNvbW1vbiIsIkNvbG9yIjp7IiRpZCI6IjIyNCIsIkEiOjI1NSwiUiI6MjQ2LCJHIjoxNDYsIkIiOjB9fSwiTGluZVdlaWdodCI6MS4wLCJMaW5lVHlwZSI6MCwiUGFyZW50U3R5bGUiOnsiJHJlZiI6IjYyIn19LCJJc0JlbG93VGltZWJhbmQiOmZhbHNlLCJQb3NpdGlvbk9uVGFzayI6MCwiSGlkZURhdGUiOmZhbHNlLCJTaGFwZVNpemUiOjEsIlNwYWNpbmciOjEuMCwiUGFkZGluZyI6eyIkcmVmIjoiNjUifSwiU2hhcGVTdHlsZSI6eyIkaWQiOiIyMjUiLCJNYXJnaW4iOnsiJHJlZiI6IjY3In0sIlBhZGRpbmciOnsiJHJlZiI6IjY4In0sIkJhY2tncm91bmQiOnsiJGlkIjoiMjI2IiwiQ29sb3IiOnsiJGlkIjoiMjI3IiwiQSI6MjU1LCJSIjoyNDYsIkciOjE0NiwiQiI6MH19LCJJc1Zpc2libGUiOnRydWUsIldpZHRoIjoxMy4wLCJIZWlnaHQiOjEzLjAsIkJvcmRlclN0eWxlIjp7IiRpZCI6IjIyOCIsIkxpbmVDb2xvciI6eyIkcmVmIjoiNzIifSwiTGluZVdlaWdodCI6MC4wLCJMaW5lVHlwZSI6MCwiUGFyZW50U3R5bGUiOnsiJHJlZiI6IjcxIn19LCJQYXJlbnRTdHlsZSI6eyIkcmVmIjoiNjYifX0sIlRpdGxlU3R5bGUiOnsiJGlkIjoiMjI5IiwiRm9udFNldHRpbmdzIjp7IiRpZCI6IjIzMCIsIkZvbnRTaXplIjoxMiwiRm9udE5hbWUiOiJDYWxpYnJpIiwiSXNCb2xkIjp0cnVlLCJJc0l0YWxpYyI6ZmFsc2UsIklzVW5kZXJsaW5lZCI6ZmFsc2UsIlBhcmVudFN0eWxlIjp7IiRyZWYiOiI3NSJ9fSwiQXV0b1NpemUiOjIsIkZvcmVncm91bmQiOnsiJHJlZiI6Ijc2In0sIk1heFdpZHRoIjoxMTAuNjIxODEwOTEzMDg1OTQ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jMxIiwiTGluZUNvbG9yIjpudWxsLCJMaW5lV2VpZ2h0IjowLjAsIkxpbmVUeXBlIjowLCJQYXJlbnRTdHlsZSI6bnVsbH0sIlBhcmVudFN0eWxlIjp7IiRyZWYiOiI3NCJ9fSwiRGF0ZVN0eWxlIjp7IiRpZCI6IjIzMiIsIkZvbnRTZXR0aW5ncyI6eyIkaWQiOiIyMzMiLCJGb250U2l6ZSI6MTAsIkZvbnROYW1lIjoiQ2FsaWJyaSIsIklzQm9sZCI6ZmFsc2UsIklzSXRhbGljIjpmYWxzZSwiSXNVbmRlcmxpbmVkIjpmYWxzZSwiUGFyZW50U3R5bGUiOnsiJHJlZiI6IjgyIn19LCJBdXRvU2l6ZSI6MiwiRm9yZWdyb3VuZCI6eyIkcmVmIjoiODMifSwiTWF4V2lkdGgiOjUwLjI4NDAxNTY1NTUxNzU3OC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yMzQiLCJMaW5lQ29sb3IiOm51bGwsIkxpbmVXZWlnaHQiOjAuMCwiTGluZVR5cGUiOjAsIlBhcmVudFN0eWxlIjpudWxsfSwiUGFyZW50U3R5bGUiOnsiJHJlZiI6IjgxIn19LCJEYXRlRm9ybWF0Ijp7IiRyZWYiOiI4OCJ9LCJXZWVrTnVtYmVyaW5nIjp7IiRpZCI6IjIzNSIsIkZvcm1hdCI6MCwiSXNWaXNpYmxlIjpmYWxzZSwiTGFzdEtub3duVmlzaWJpbGl0eVN0YXRlIjpmYWxzZX0sIklzVmlzaWJsZSI6dHJ1ZSwiUGFyZW50U3R5bGUiOnsiJHJlZiI6IjYwIn19LCJJbmRleCI6MywiUGVyY2VudGFnZUNvbXBsZXRlIjpudWxsLCJQb3NpdGlvbiI6eyJSYXRpbyI6MC4xMzE4MTUxMTIwNzg2MzEzNiwiSXNDdXN0b20iOmZhbHNlfSwiRGF0ZUZvcm1hdCI6eyIkcmVmIjoiODgifSwiV2Vla051bWJlcmluZyI6eyIkaWQiOiIyMzYiLCJGb3JtYXQiOjAsIklzVmlzaWJsZSI6ZmFsc2UsIkxhc3RLbm93blZpc2liaWxpdHlTdGF0ZSI6ZmFsc2V9LCJSZWxhdGVkVGFza0lkIjoiMDAwMDAwMDAtMDAwMC0wMDAwLTAwMDAtMDAwMDAwMDAwMDAwIiwiSWQiOiJhNTRiYzgyNy1iMDUxLTQ2ZDEtOGI1NS05ZjYxODcyM2UyYjQiLCJJbXBvcnRJZCI6bnVsbCwiVGl0bGUiOiJNaWxlc3RvbmUgIzIiLCJOb3RlIjpudWxsLCJIeXBlcmxpbmsiOnsiJGlkIjoiMjM3IiwiQWRkcmVzcyI6bnVsbCwiU3ViQWRkcmVzcyI6bnVsbH0sIklzQ2hhbmdlZCI6ZmFsc2UsIklzTmV3Ijp0cnVlfSx7IiRpZCI6IjIzOCIsIkRhdGUiOiIyMDE4LTA4LTEyVDIzOjU5OjAwWiIsIlN0eWxlIjp7IiRpZCI6IjIzOSIsIlNoYXBlIjoxLCJDb25uZWN0b3JNYXJnaW4iOnsiJHJlZiI6IjYxIn0sIkNvbm5lY3RvclN0eWxlIjp7IiRpZCI6IjI0MCIsIkxpbmVDb2xvciI6eyIkaWQiOiIyNDEiLCIkdHlwZSI6Ik5MUkUuQ29tbW9uLkRvbS5Tb2xpZENvbG9yQnJ1c2gsIE5MUkUuQ29tbW9uIiwiQ29sb3IiOnsiJGlkIjoiMjQyIiwiQSI6MjU1LCJSIjoyNDYsIkciOjE0NiwiQiI6MH19LCJMaW5lV2VpZ2h0IjoxLjAsIkxpbmVUeXBlIjowLCJQYXJlbnRTdHlsZSI6eyIkcmVmIjoiNjIifX0sIklzQmVsb3dUaW1lYmFuZCI6ZmFsc2UsIlBvc2l0aW9uT25UYXNrIjowLCJIaWRlRGF0ZSI6ZmFsc2UsIlNoYXBlU2l6ZSI6MSwiU3BhY2luZyI6MS4wLCJQYWRkaW5nIjp7IiRyZWYiOiI2NSJ9LCJTaGFwZVN0eWxlIjp7IiRpZCI6IjI0MyIsIk1hcmdpbiI6eyIkcmVmIjoiNjcifSwiUGFkZGluZyI6eyIkcmVmIjoiNjgifSwiQmFja2dyb3VuZCI6eyIkaWQiOiIyNDQiLCJDb2xvciI6eyIkaWQiOiIyNDUiLCJBIjoyNTUsIlIiOjEzMSwiRyI6MTMxLCJCIjoxMzF9fSwiSXNWaXNpYmxlIjp0cnVlLCJXaWR0aCI6MTMuMCwiSGVpZ2h0IjoxMy4wLCJCb3JkZXJTdHlsZSI6eyIkaWQiOiIyNDYiLCJMaW5lQ29sb3IiOnsiJHJlZiI6IjcyIn0sIkxpbmVXZWlnaHQiOjAuMCwiTGluZVR5cGUiOjAsIlBhcmVudFN0eWxlIjp7IiRyZWYiOiI3MSJ9fSwiUGFyZW50U3R5bGUiOnsiJHJlZiI6IjY2In19LCJUaXRsZVN0eWxlIjp7IiRpZCI6IjI0NyIsIkZvbnRTZXR0aW5ncyI6eyIkaWQiOiIyNDgiLCJGb250U2l6ZSI6MTIsIkZvbnROYW1lIjoiQ2FsaWJyaSIsIklzQm9sZCI6dHJ1ZSwiSXNJdGFsaWMiOmZhbHNlLCJJc1VuZGVybGluZWQiOmZhbHNlLCJQYXJlbnRTdHlsZSI6eyIkcmVmIjoiNzUifX0sIkF1dG9TaXplIjoyLCJGb3JlZ3JvdW5kIjp7IiRyZWYiOiI3NiJ9LCJNYXhXaWR0aCI6MTEzLjMxOTkyMzQwMDg3ODkx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0OSIsIkxpbmVDb2xvciI6bnVsbCwiTGluZVdlaWdodCI6MC4wLCJMaW5lVHlwZSI6MCwiUGFyZW50U3R5bGUiOm51bGx9LCJQYXJlbnRTdHlsZSI6eyIkcmVmIjoiNzQifX0sIkRhdGVTdHlsZSI6eyIkaWQiOiIyNTAiLCJGb250U2V0dGluZ3MiOnsiJGlkIjoiMjUxIiwiRm9udFNpemUiOjEwLCJGb250TmFtZSI6IkNhbGlicmkiLCJJc0JvbGQiOmZhbHNlLCJJc0l0YWxpYyI6ZmFsc2UsIklzVW5kZXJsaW5lZCI6ZmFsc2UsIlBhcmVudFN0eWxlIjp7IiRyZWYiOiI4MiJ9fSwiQXV0b1NpemUiOjIsIkZvcmVncm91bmQiOnsiJHJlZiI6IjgzIn0sIk1heFdpZHRoIjo3My40OTIwNTAxNzA4OTg0Mzg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UyIiwiTGluZUNvbG9yIjpudWxsLCJMaW5lV2VpZ2h0IjowLjAsIkxpbmVUeXBlIjowLCJQYXJlbnRTdHlsZSI6bnVsbH0sIlBhcmVudFN0eWxlIjp7IiRyZWYiOiI4MSJ9fSwiRGF0ZUZvcm1hdCI6eyIkcmVmIjoiODgifSwiV2Vla051bWJlcmluZyI6eyIkaWQiOiIyNTMiLCJGb3JtYXQiOjAsIklzVmlzaWJsZSI6ZmFsc2UsIkxhc3RLbm93blZpc2liaWxpdHlTdGF0ZSI6ZmFsc2V9LCJJc1Zpc2libGUiOnRydWUsIlBhcmVudFN0eWxlIjp7IiRyZWYiOiI2MCJ9fSwiSW5kZXgiOjQsIlBlcmNlbnRhZ2VDb21wbGV0ZSI6bnVsbCwiUG9zaXRpb24iOnsiUmF0aW8iOjAuMTE4NTgzNTY2MTcxMTUxNjIsIklzQ3VzdG9tIjpmYWxzZX0sIkRhdGVGb3JtYXQiOnsiJHJlZiI6Ijg4In0sIldlZWtOdW1iZXJpbmciOnsiJGlkIjoiMjU0IiwiRm9ybWF0IjowLCJJc1Zpc2libGUiOmZhbHNlLCJMYXN0S25vd25WaXNpYmlsaXR5U3RhdGUiOmZhbHNlfSwiUmVsYXRlZFRhc2tJZCI6IjAwMDAwMDAwLTAwMDAtMDAwMC0wMDAwLTAwMDAwMDAwMDAwMCIsIklkIjoiOTNhZmI1NTQtNTUyYS00MjIxLWE1MzgtMGY3OTE5NDA5YWE3IiwiSW1wb3J0SWQiOm51bGwsIlRpdGxlIjoiQ2hlY2twb2ludCBBIiwiTm90ZSI6bnVsbCwiSHlwZXJsaW5rIjp7IiRpZCI6IjI1NSIsIkFkZHJlc3MiOm51bGwsIlN1YkFkZHJlc3MiOm51bGx9LCJJc0NoYW5nZWQiOmZhbHNlLCJJc05ldyI6dHJ1ZX0seyIkaWQiOiIyNTYiLCJEYXRlIjoiMjAxOC0wOS0yMFQyMzo1OTowMFoiLCJTdHlsZSI6eyIkaWQiOiIyNTciLCJTaGFwZSI6MSwiQ29ubmVjdG9yTWFyZ2luIjp7IiRyZWYiOiI2MSJ9LCJDb25uZWN0b3JTdHlsZSI6eyIkaWQiOiIyNTgiLCJMaW5lQ29sb3IiOnsiJGlkIjoiMjU5IiwiJHR5cGUiOiJOTFJFLkNvbW1vbi5Eb20uU29saWRDb2xvckJydXNoLCBOTFJFLkNvbW1vbiIsIkNvbG9yIjp7IiRpZCI6IjI2MCIsIkEiOjI1NSwiUiI6MjU0LCJHIjoxOTUsIkIiOjZ9fSwiTGluZVdlaWdodCI6MS4wLCJMaW5lVHlwZSI6MCwiUGFyZW50U3R5bGUiOnsiJHJlZiI6IjYyIn19LCJJc0JlbG93VGltZWJhbmQiOmZhbHNlLCJQb3NpdGlvbk9uVGFzayI6MCwiSGlkZURhdGUiOmZhbHNlLCJTaGFwZVNpemUiOjEsIlNwYWNpbmciOjEuMCwiUGFkZGluZyI6eyIkcmVmIjoiNjUifSwiU2hhcGVTdHlsZSI6eyIkaWQiOiIyNjEiLCJNYXJnaW4iOnsiJHJlZiI6IjY3In0sIlBhZGRpbmciOnsiJHJlZiI6IjY4In0sIkJhY2tncm91bmQiOnsiJGlkIjoiMjYyIiwiQ29sb3IiOnsiJGlkIjoiMjYzIiwiQSI6MjU1LCJSIjoyNTQsIkciOjE4NiwiQiI6MTB9fSwiSXNWaXNpYmxlIjp0cnVlLCJXaWR0aCI6MTMuMCwiSGVpZ2h0IjoxMy4wLCJCb3JkZXJTdHlsZSI6eyIkaWQiOiIyNjQiLCJMaW5lQ29sb3IiOnsiJHJlZiI6IjcyIn0sIkxpbmVXZWlnaHQiOjAuMCwiTGluZVR5cGUiOjAsIlBhcmVudFN0eWxlIjp7IiRyZWYiOiI3MSJ9fSwiUGFyZW50U3R5bGUiOnsiJHJlZiI6IjY2In19LCJUaXRsZVN0eWxlIjp7IiRpZCI6IjI2NSIsIkZvbnRTZXR0aW5ncyI6eyIkaWQiOiIyNjYiLCJGb250U2l6ZSI6MTIsIkZvbnROYW1lIjoiQ2FsaWJyaSIsIklzQm9sZCI6dHJ1ZSwiSXNJdGFsaWMiOmZhbHNlLCJJc1VuZGVybGluZWQiOmZhbHNlLCJQYXJlbnRTdHlsZSI6eyIkcmVmIjoiNzUifX0sIkF1dG9TaXplIjoyLCJGb3JlZ3JvdW5kIjp7IiRyZWYiOiI3NiJ9LCJNYXhXaWR0aCI6MTEwLjYyMTgxMDkxMzA4NTk0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2NyIsIkxpbmVDb2xvciI6bnVsbCwiTGluZVdlaWdodCI6MC4wLCJMaW5lVHlwZSI6MCwiUGFyZW50U3R5bGUiOm51bGx9LCJQYXJlbnRTdHlsZSI6eyIkcmVmIjoiNzQifX0sIkRhdGVTdHlsZSI6eyIkaWQiOiIyNjgiLCJGb250U2V0dGluZ3MiOnsiJGlkIjoiMjY5IiwiRm9udFNpemUiOjEwLCJGb250TmFtZSI6IkNhbGlicmkiLCJJc0JvbGQiOmZhbHNlLCJJc0l0YWxpYyI6ZmFsc2UsIklzVW5kZXJsaW5lZCI6ZmFsc2UsIlBhcmVudFN0eWxlIjp7IiRyZWYiOiI4MiJ9fSwiQXV0b1NpemUiOjIsIkZvcmVncm91bmQiOnsiJHJlZiI6IjgzIn0sIk1heFdpZHRoIjo2OS42MjQwMTU4MDgxMDU0Njk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cwIiwiTGluZUNvbG9yIjpudWxsLCJMaW5lV2VpZ2h0IjowLjAsIkxpbmVUeXBlIjowLCJQYXJlbnRTdHlsZSI6bnVsbH0sIlBhcmVudFN0eWxlIjp7IiRyZWYiOiI4MSJ9fSwiRGF0ZUZvcm1hdCI6eyIkcmVmIjoiODgifSwiV2Vla051bWJlcmluZyI6eyIkaWQiOiIyNzEiLCJGb3JtYXQiOjAsIklzVmlzaWJsZSI6ZmFsc2UsIkxhc3RLbm93blZpc2liaWxpdHlTdGF0ZSI6ZmFsc2V9LCJJc1Zpc2libGUiOnRydWUsIlBhcmVudFN0eWxlIjp7IiRyZWYiOiI2MCJ9fSwiSW5kZXgiOjUsIlBlcmNlbnRhZ2VDb21wbGV0ZSI6bnVsbCwiUG9zaXRpb24iOnsiUmF0aW8iOjAuMTM1MzUxODQ1MDcwMTY3ODEsIklzQ3VzdG9tIjpmYWxzZX0sIkRhdGVGb3JtYXQiOnsiJHJlZiI6Ijg4In0sIldlZWtOdW1iZXJpbmciOnsiJGlkIjoiMjcyIiwiRm9ybWF0IjowLCJJc1Zpc2libGUiOmZhbHNlLCJMYXN0S25vd25WaXNpYmlsaXR5U3RhdGUiOmZhbHNlfSwiUmVsYXRlZFRhc2tJZCI6IjAwMDAwMDAwLTAwMDAtMDAwMC0wMDAwLTAwMDAwMDAwMDAwMCIsIklkIjoiOTVmMzM5YmItNWM4OC00NmViLWFlZjAtMjAxNGJjY2JkNTMxIiwiSW1wb3J0SWQiOm51bGwsIlRpdGxlIjoiTWlsZXN0b25lICMzIiwiTm90ZSI6bnVsbCwiSHlwZXJsaW5rIjp7IiRpZCI6IjI3MyIsIkFkZHJlc3MiOm51bGwsIlN1YkFkZHJlc3MiOm51bGx9LCJJc0NoYW5nZWQiOmZhbHNlLCJJc05ldyI6dHJ1ZX0seyIkaWQiOiIyNzQiLCJEYXRlIjoiMjAxOC0xMC0zMFQyMzo1OTowMFoiLCJTdHlsZSI6eyIkaWQiOiIyNzUiLCJTaGFwZSI6MSwiQ29ubmVjdG9yTWFyZ2luIjp7IiRyZWYiOiI2MSJ9LCJDb25uZWN0b3JTdHlsZSI6eyIkaWQiOiIyNzYiLCJMaW5lQ29sb3IiOnsiJGlkIjoiMjc3IiwiJHR5cGUiOiJOTFJFLkNvbW1vbi5Eb20uU29saWRDb2xvckJydXNoLCBOTFJFLkNvbW1vbiIsIkNvbG9yIjp7IiRpZCI6IjI3OCIsIkEiOjI1NSwiUiI6MCwiRyI6MTE0LCJCIjoxODh9fSwiTGluZVdlaWdodCI6MS4wLCJMaW5lVHlwZSI6MCwiUGFyZW50U3R5bGUiOnsiJHJlZiI6IjYyIn19LCJJc0JlbG93VGltZWJhbmQiOmZhbHNlLCJQb3NpdGlvbk9uVGFzayI6MCwiSGlkZURhdGUiOmZhbHNlLCJTaGFwZVNpemUiOjEsIlNwYWNpbmciOjEuMCwiUGFkZGluZyI6eyIkcmVmIjoiNjUifSwiU2hhcGVTdHlsZSI6eyIkaWQiOiIyNzkiLCJNYXJnaW4iOnsiJHJlZiI6IjY3In0sIlBhZGRpbmciOnsiJHJlZiI6IjY4In0sIkJhY2tncm91bmQiOnsiJHJlZiI6IjY5In0sIklzVmlzaWJsZSI6dHJ1ZSwiV2lkdGgiOjEzLjAsIkhlaWdodCI6MTMuMCwiQm9yZGVyU3R5bGUiOnsiJGlkIjoiMjgwIiwiTGluZUNvbG9yIjp7IiRyZWYiOiI3MiJ9LCJMaW5lV2VpZ2h0IjowLjAsIkxpbmVUeXBlIjowLCJQYXJlbnRTdHlsZSI6eyIkcmVmIjoiNzEifX0sIlBhcmVudFN0eWxlIjp7IiRyZWYiOiI2NiJ9fSwiVGl0bGVTdHlsZSI6eyIkaWQiOiIyODEiLCJGb250U2V0dGluZ3MiOnsiJGlkIjoiMjgyIiwiRm9udFNpemUiOjEyLCJGb250TmFtZSI6IkNhbGlicmkiLCJJc0JvbGQiOnRydWUsIklzSXRhbGljIjpmYWxzZSwiSXNVbmRlcmxpbmVkIjpmYWxzZSwiUGFyZW50U3R5bGUiOnsiJHJlZiI6Ijc1In19LCJBdXRvU2l6ZSI6MiwiRm9yZWdyb3VuZCI6eyIkcmVmIjoiNzYifSwiTWF4V2lkdGgiOjExMC42MjE4MTA5MTMwODU5N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ODMiLCJMaW5lQ29sb3IiOm51bGwsIkxpbmVXZWlnaHQiOjAuMCwiTGluZVR5cGUiOjAsIlBhcmVudFN0eWxlIjpudWxsfSwiUGFyZW50U3R5bGUiOnsiJHJlZiI6Ijc0In19LCJEYXRlU3R5bGUiOnsiJGlkIjoiMjg0IiwiRm9udFNldHRpbmdzIjp7IiRpZCI6IjI4NSIsIkZvbnRTaXplIjoxMCwiRm9udE5hbWUiOiJDYWxpYnJpIiwiSXNCb2xkIjpmYWxzZSwiSXNJdGFsaWMiOmZhbHNlLCJJc1VuZGVybGluZWQiOmZhbHNlLCJQYXJlbnRTdHlsZSI6eyIkcmVmIjoiODIifX0sIkF1dG9TaXplIjoyLCJGb3JlZ3JvdW5kIjp7IiRyZWYiOiI4MyJ9LCJNYXhXaWR0aCI6NjUuNzU1OTgxNDQ1MzEyNS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yODYiLCJMaW5lQ29sb3IiOm51bGwsIkxpbmVXZWlnaHQiOjAuMCwiTGluZVR5cGUiOjAsIlBhcmVudFN0eWxlIjpudWxsfSwiUGFyZW50U3R5bGUiOnsiJHJlZiI6IjgxIn19LCJEYXRlRm9ybWF0Ijp7IiRyZWYiOiI4OCJ9LCJXZWVrTnVtYmVyaW5nIjp7IiRpZCI6IjI4NyIsIkZvcm1hdCI6MCwiSXNWaXNpYmxlIjpmYWxzZSwiTGFzdEtub3duVmlzaWJpbGl0eVN0YXRlIjpmYWxzZX0sIklzVmlzaWJsZSI6dHJ1ZSwiUGFyZW50U3R5bGUiOnsiJHJlZiI6IjYwIn19LCJJbmRleCI6NiwiUGVyY2VudGFnZUNvbXBsZXRlIjpudWxsLCJQb3NpdGlvbiI6eyJSYXRpbyI6MC4xNjA5OTA4MjA5OTA2Njg0MiwiSXNDdXN0b20iOnRydWV9LCJEYXRlRm9ybWF0Ijp7IiRyZWYiOiI4OCJ9LCJXZWVrTnVtYmVyaW5nIjp7IiRpZCI6IjI4OCIsIkZvcm1hdCI6MCwiSXNWaXNpYmxlIjpmYWxzZSwiTGFzdEtub3duVmlzaWJpbGl0eVN0YXRlIjpmYWxzZX0sIlJlbGF0ZWRUYXNrSWQiOiIwMDAwMDAwMC0wMDAwLTAwMDAtMDAwMC0wMDAwMDAwMDAwMDAiLCJJZCI6IjZhMjgzYjM2LTczNzUtNDE1Yi05MmIwLWU1ZmM0ZTE2YTBjYyIsIkltcG9ydElkIjpudWxsLCJUaXRsZSI6Ik1pbGVzdG9uZSAjNSIsIk5vdGUiOm51bGwsIkh5cGVybGluayI6eyIkaWQiOiIyODkiLCJBZGRyZXNzIjpudWxsLCJTdWJBZGRyZXNzIjpudWxsfSwiSXNDaGFuZ2VkIjpmYWxzZSwiSXNOZXciOnRydWV9LHsiJGlkIjoiMjkwIiwiRGF0ZSI6IjIwMTgtMTItMjBUMjM6NTk6MDBaIiwiU3R5bGUiOnsiJGlkIjoiMjkxIiwiU2hhcGUiOjEsIkNvbm5lY3Rvck1hcmdpbiI6eyIkcmVmIjoiNjEifSwiQ29ubmVjdG9yU3R5bGUiOnsiJGlkIjoiMjkyIiwiTGluZUNvbG9yIjp7IiRpZCI6IjI5MyIsIiR0eXBlIjoiTkxSRS5Db21tb24uRG9tLlNvbGlkQ29sb3JCcnVzaCwgTkxSRS5Db21tb24iLCJDb2xvciI6eyIkaWQiOiIyOTQiLCJBIjoyNTUsIlIiOjIyMywiRyI6ODMsIkIiOjM5fX0sIkxpbmVXZWlnaHQiOjEuMCwiTGluZVR5cGUiOjAsIlBhcmVudFN0eWxlIjp7IiRyZWYiOiI2MiJ9fSwiSXNCZWxvd1RpbWViYW5kIjpmYWxzZSwiUG9zaXRpb25PblRhc2siOjAsIkhpZGVEYXRlIjpmYWxzZSwiU2hhcGVTaXplIjoxLCJTcGFjaW5nIjoxLjAsIlBhZGRpbmciOnsiJHJlZiI6IjY1In0sIlNoYXBlU3R5bGUiOnsiJGlkIjoiMjk1IiwiTWFyZ2luIjp7IiRyZWYiOiI2NyJ9LCJQYWRkaW5nIjp7IiRyZWYiOiI2OCJ9LCJCYWNrZ3JvdW5kIjp7IiRpZCI6IjI5NiIsIkNvbG9yIjp7IiRpZCI6IjI5NyIsIkEiOjI1NSwiUiI6MTY2LCJHIjoxODMsIkIiOjM5fX0sIklzVmlzaWJsZSI6dHJ1ZSwiV2lkdGgiOjEzLjAsIkhlaWdodCI6MTMuMCwiQm9yZGVyU3R5bGUiOnsiJGlkIjoiMjk4IiwiTGluZUNvbG9yIjp7IiRyZWYiOiI3MiJ9LCJMaW5lV2VpZ2h0IjowLjAsIkxpbmVUeXBlIjowLCJQYXJlbnRTdHlsZSI6eyIkcmVmIjoiNzEifX0sIlBhcmVudFN0eWxlIjp7IiRyZWYiOiI2NiJ9fSwiVGl0bGVTdHlsZSI6eyIkaWQiOiIyOTkiLCJGb250U2V0dGluZ3MiOnsiJGlkIjoiMzAwIiwiRm9udFNpemUiOjEyLCJGb250TmFtZSI6IkNhbGlicmkiLCJJc0JvbGQiOnRydWUsIklzSXRhbGljIjpmYWxzZSwiSXNVbmRlcmxpbmVkIjpmYWxzZSwiUGFyZW50U3R5bGUiOnsiJHJlZiI6Ijc1In19LCJBdXRvU2l6ZSI6MiwiRm9yZWdyb3VuZCI6eyIkcmVmIjoiNzYifSwiTWF4V2lkdGgiOjExMy4zMTk5MjM0MDA4Nzg5MS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zMDEiLCJMaW5lQ29sb3IiOm51bGwsIkxpbmVXZWlnaHQiOjAuMCwiTGluZVR5cGUiOjAsIlBhcmVudFN0eWxlIjpudWxsfSwiUGFyZW50U3R5bGUiOnsiJHJlZiI6Ijc0In19LCJEYXRlU3R5bGUiOnsiJGlkIjoiMzAyIiwiRm9udFNldHRpbmdzIjp7IiRpZCI6IjMwMyIsIkZvbnRTaXplIjoxMCwiRm9udE5hbWUiOiJDYWxpYnJpIiwiSXNCb2xkIjpmYWxzZSwiSXNJdGFsaWMiOmZhbHNlLCJJc1VuZGVybGluZWQiOmZhbHNlLCJQYXJlbnRTdHlsZSI6eyIkcmVmIjoiODIifX0sIkF1dG9TaXplIjoyLCJGb3JlZ3JvdW5kIjp7IiRyZWYiOiI4MyJ9LCJNYXhXaWR0aCI6NjkuNjI0MDE1ODA4MTA1NDY5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MwNCIsIkxpbmVDb2xvciI6bnVsbCwiTGluZVdlaWdodCI6MC4wLCJMaW5lVHlwZSI6MCwiUGFyZW50U3R5bGUiOm51bGx9LCJQYXJlbnRTdHlsZSI6eyIkcmVmIjoiODEifX0sIkRhdGVGb3JtYXQiOnsiJHJlZiI6Ijg4In0sIldlZWtOdW1iZXJpbmciOnsiJGlkIjoiMzA1IiwiRm9ybWF0IjowLCJJc1Zpc2libGUiOmZhbHNlLCJMYXN0S25vd25WaXNpYmlsaXR5U3RhdGUiOmZhbHNlfSwiSXNWaXNpYmxlIjp0cnVlLCJQYXJlbnRTdHlsZSI6eyIkcmVmIjoiNjAifX0sIkluZGV4Ijo3LCJQZXJjZW50YWdlQ29tcGxldGUiOm51bGwsIlBvc2l0aW9uIjp7IlJhdGlvIjowLjExODY4NTE3ODQwMzUwMTE1LCJJc0N1c3RvbSI6ZmFsc2V9LCJEYXRlRm9ybWF0Ijp7IiRyZWYiOiI4OCJ9LCJXZWVrTnVtYmVyaW5nIjp7IiRpZCI6IjMwNiIsIkZvcm1hdCI6MCwiSXNWaXNpYmxlIjpmYWxzZSwiTGFzdEtub3duVmlzaWJpbGl0eVN0YXRlIjpmYWxzZX0sIlJlbGF0ZWRUYXNrSWQiOiIwMDAwMDAwMC0wMDAwLTAwMDAtMDAwMC0wMDAwMDAwMDAwMDAiLCJJZCI6IjdiMDk5NjQ2LTRmZmQtNGNkMy1hM2IzLTgzYWIxYmEyMjQzOCIsIkltcG9ydElkIjpudWxsLCJUaXRsZSI6IkNoZWNrcG9pbnQgQiIsIk5vdGUiOm51bGwsIkh5cGVybGluayI6eyIkaWQiOiIzMDciLCJBZGRyZXNzIjpudWxsLCJTdWJBZGRyZXNzIjpudWxsfSwiSXNDaGFuZ2VkIjpmYWxzZSwiSXNOZXciOnRydWV9LHsiJGlkIjoiMzA4IiwiRGF0ZSI6IjIwMTktMDEtMzBUMjM6NTk6MDBaIiwiU3R5bGUiOnsiJGlkIjoiMzA5IiwiU2hhcGUiOjIsIkNvbm5lY3Rvck1hcmdpbiI6eyIkcmVmIjoiNjEifSwiQ29ubmVjdG9yU3R5bGUiOnsiJGlkIjoiMzEwIiwiTGluZUNvbG9yIjp7IiRpZCI6IjMxMSIsIiR0eXBlIjoiTkxSRS5Db21tb24uRG9tLlNvbGlkQ29sb3JCcnVzaCwgTkxSRS5Db21tb24iLCJDb2xvciI6eyIkaWQiOiIzMTIiLCJBIjoyNTUsIlIiOjI0NiwiRyI6MTQ2LCJCIjowfX0sIkxpbmVXZWlnaHQiOjEuMCwiTGluZVR5cGUiOjAsIlBhcmVudFN0eWxlIjp7IiRyZWYiOiI2MiJ9fSwiSXNCZWxvd1RpbWViYW5kIjpmYWxzZSwiUG9zaXRpb25PblRhc2siOjAsIkhpZGVEYXRlIjpmYWxzZSwiU2hhcGVTaXplIjoxLCJTcGFjaW5nIjoxLjAsIlBhZGRpbmciOnsiJHJlZiI6IjY1In0sIlNoYXBlU3R5bGUiOnsiJGlkIjoiMzEzIiwiTWFyZ2luIjp7IiRyZWYiOiI2NyJ9LCJQYWRkaW5nIjp7IiRyZWYiOiI2OCJ9LCJCYWNrZ3JvdW5kIjp7IiRpZCI6IjMxNCIsIkNvbG9yIjp7IiRpZCI6IjMxNSIsIkEiOjI1NSwiUiI6MjQ2LCJHIjoxNDYsIkIiOjB9fSwiSXNWaXNpYmxlIjp0cnVlLCJXaWR0aCI6MTMuMCwiSGVpZ2h0IjoxMy4wLCJCb3JkZXJTdHlsZSI6eyIkaWQiOiIzMTYiLCJMaW5lQ29sb3IiOnsiJHJlZiI6IjcyIn0sIkxpbmVXZWlnaHQiOjAuMCwiTGluZVR5cGUiOjAsIlBhcmVudFN0eWxlIjp7IiRyZWYiOiI3MSJ9fSwiUGFyZW50U3R5bGUiOnsiJHJlZiI6IjY2In19LCJUaXRsZVN0eWxlIjp7IiRpZCI6IjMxNyIsIkZvbnRTZXR0aW5ncyI6eyIkaWQiOiIzMTgiLCJGb250U2l6ZSI6MTIsIkZvbnROYW1lIjoiQ2FsaWJyaSIsIklzQm9sZCI6dHJ1ZSwiSXNJdGFsaWMiOmZhbHNlLCJJc1VuZGVybGluZWQiOmZhbHNlLCJQYXJlbnRTdHlsZSI6eyIkcmVmIjoiNzUifX0sIkF1dG9TaXplIjoyLCJGb3JlZ3JvdW5kIjp7IiRyZWYiOiI3NiJ9LCJNYXhXaWR0aCI6NTkuMzU4MDMyMjI2NTYyNS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zMTkiLCJMaW5lQ29sb3IiOm51bGwsIkxpbmVXZWlnaHQiOjAuMCwiTGluZVR5cGUiOjAsIlBhcmVudFN0eWxlIjpudWxsfSwiUGFyZW50U3R5bGUiOnsiJHJlZiI6Ijc0In19LCJEYXRlU3R5bGUiOnsiJGlkIjoiMzIwIiwiRm9udFNldHRpbmdzIjp7IiRpZCI6IjMyMSIsIkZvbnRTaXplIjoxMCwiRm9udE5hbWUiOiJDYWxpYnJpIiwiSXNCb2xkIjpmYWxzZSwiSXNJdGFsaWMiOmZhbHNlLCJJc1VuZGVybGluZWQiOmZhbHNlLCJQYXJlbnRTdHlsZSI6eyIkcmVmIjoiODIifX0sIkF1dG9TaXplIjoyLCJGb3JlZ3JvdW5kIjp7IiRyZWYiOiI4MyJ9LCJNYXhXaWR0aCI6MzQuNS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zMjIiLCJMaW5lQ29sb3IiOm51bGwsIkxpbmVXZWlnaHQiOjAuMCwiTGluZVR5cGUiOjAsIlBhcmVudFN0eWxlIjpudWxsfSwiUGFyZW50U3R5bGUiOnsiJHJlZiI6IjgxIn19LCJEYXRlRm9ybWF0Ijp7IiRyZWYiOiI4OCJ9LCJXZWVrTnVtYmVyaW5nIjp7IiRpZCI6IjMyMyIsIkZvcm1hdCI6MCwiSXNWaXNpYmxlIjpmYWxzZSwiTGFzdEtub3duVmlzaWJpbGl0eVN0YXRlIjpmYWxzZX0sIklzVmlzaWJsZSI6dHJ1ZSwiUGFyZW50U3R5bGUiOnsiJHJlZiI6IjYwIn19LCJJbmRleCI6OCwiUGVyY2VudGFnZUNvbXBsZXRlIjpudWxsLCJQb3NpdGlvbiI6eyJSYXRpbyI6MC4xNjA5OTA4MjA5OTA2Njg0MiwiSXNDdXN0b20iOnRydWV9LCJEYXRlRm9ybWF0Ijp7IiRyZWYiOiI4OCJ9LCJXZWVrTnVtYmVyaW5nIjp7IiRpZCI6IjMyNCIsIkZvcm1hdCI6MCwiSXNWaXNpYmxlIjpmYWxzZSwiTGFzdEtub3duVmlzaWJpbGl0eVN0YXRlIjpmYWxzZX0sIlJlbGF0ZWRUYXNrSWQiOiIwMDAwMDAwMC0wMDAwLTAwMDAtMDAwMC0wMDAwMDAwMDAwMDAiLCJJZCI6IjdmNTgzZGUwLTg1NGEtNGNhYy1iODk4LTM3ZjNhMzc5YmI0YSIsIkltcG9ydElkIjpudWxsLCJUaXRsZSI6IlNpZ24gT2ZmIiwiTm90ZSI6bnVsbCwiSHlwZXJsaW5rIjp7IiRpZCI6IjMyNSIsIkFkZHJlc3MiOm51bGwsIlN1YkFkZHJlc3MiOm51bGx9LCJJc0NoYW5nZWQiOmZhbHNlLCJJc05ldyI6dHJ1ZX1dLCJUYXNrcyI6W3siJGlkIjoiMzI2IiwiR3JvdXBOYW1lIjpudWxsLCJTdGFydERhdGUiOiIyMDE4LTA3LTI1VDAwOjAwOjAwWiIsIkVuZERhdGUiOiIyMDE4LTA4LTAxVDIzOjU5OjAwWiIsIlBlcmNlbnRhZ2VDb21wbGV0ZSI6MTAwLjAsIlN0eWxlIjp7IiRpZCI6IjMyNyIsIlNoYXBlIjoxLCJTaGFwZVRoaWNrbmVzcyI6MywiRHVyYXRpb25Gb3JtYXQiOjAsIkluY2x1ZGVOb25Xb3JraW5nRGF5c0luRHVyYXRpb24iOnRydWUsIlBlcmNlbnRhZ2VDb21wbGV0ZVN0eWxlIjp7IiRpZCI6IjMyOCIsIkZvbnRTZXR0aW5ncyI6eyIkaWQiOiIzMjkiLCJGb250U2l6ZSI6MTAsIkZvbnROYW1lIjoiQ2FsaWJyaSIsIklzQm9sZCI6ZmFsc2UsIklzSXRhbGljIjpmYWxzZSwiSXNVbmRlcmxpbmVkIjpmYWxzZSwiUGFyZW50U3R5bGUiOnsiJHJlZiI6IjkzIn19LCJBdXRvU2l6ZSI6MCwiRm9yZWdyb3VuZCI6eyIkaWQiOiIzMzAiLCJDb2xvciI6eyIkaWQiOiIzMzE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GlkIjoiMzMyIiwiQ29sb3IiOnsiJGlkIjoiMzMzIiwiQSI6ODksIlIiOjk0LCJHIjo5NCwiQiI6OTR9fSwiSXNWaXNpYmxlIjp0cnVlLCJXaWR0aCI6MC4wLCJIZWlnaHQiOjAuMCwiQm9yZGVyU3R5bGUiOnsiJGlkIjoiMzM0IiwiTGluZUNvbG9yIjpudWxsLCJMaW5lV2VpZ2h0IjowLjAsIkxpbmVUeXBlIjowLCJQYXJlbnRTdHlsZSI6bnVsbH0sIlBhcmVudFN0eWxlIjp7IiRyZWYiOiI5MiJ9fSwiRHVyYXRpb25TdHlsZSI6eyIkaWQiOiIzMzUiLCJGb250U2V0dGluZ3MiOnsiJGlkIjoiMzM2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zNyIsIkxpbmVDb2xvciI6bnVsbCwiTGluZVdlaWdodCI6MC4wLCJMaW5lVHlwZSI6MCwiUGFyZW50U3R5bGUiOm51bGx9LCJQYXJlbnRTdHlsZSI6eyIkcmVmIjoiOTkifX0sIkhvcml6b250YWxDb25uZWN0b3JTdHlsZSI6eyIkaWQiOiIzMzgiLCJMaW5lQ29sb3IiOnsiJHJlZiI6IjEwNyJ9LCJMaW5lV2VpZ2h0IjowLjAsIkxpbmVUeXBlIjowLCJQYXJlbnRTdHlsZSI6eyIkcmVmIjoiMTA2In19LCJWZXJ0aWNhbENvbm5lY3RvclN0eWxlIjp7IiRpZCI6IjMzOS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MzQwIiwiTWFyZ2luIjp7IiRyZWYiOiIxMTMifSwiUGFkZGluZyI6eyIkcmVmIjoiMTE0In0sIkJhY2tncm91bmQiOnsiJGlkIjoiMzQxIiwiQ29sb3IiOnsiJGlkIjoiMzQyIiwiQSI6MjU1LCJSIjo5NCwiRyI6OTQsIkIiOjk0fX0sIklzVmlzaWJsZSI6dHJ1ZSwiV2lkdGgiOjAuMCwiSGVpZ2h0IjoxMi4yMDY2OTI2OTU2MTc2NzYsIkJvcmRlclN0eWxlIjp7IiRpZCI6IjM0MyIsIkxpbmVDb2xvciI6eyIkcmVmIjoiMTE4In0sIkxpbmVXZWlnaHQiOjAuMCwiTGluZVR5cGUiOjAsIlBhcmVudFN0eWxlIjpudWxsfSwiUGFyZW50U3R5bGUiOnsiJHJlZiI6IjExMiJ9fSwiVGl0bGVTdHlsZSI6eyIkaWQiOiIzNDQiLCJGb250U2V0dGluZ3MiOnsiJGlkIjoiMzQ1IiwiRm9udFNpemUiOjEwLCJGb250TmFtZSI6IlNlZ29lIFVJIiwiSXNCb2xkIjp0cnVlLCJJc0l0YWxpYyI6ZmFsc2UsIklzVW5kZXJsaW5lZCI6ZmFsc2UsIlBhcmVudFN0eWxlIjp7IiRyZWYiOiIxMjEifX0sIkF1dG9TaXplIjoyLCJGb3JlZ3JvdW5kIjp7IiRpZCI6IjM0NiIsIkNvbG9yIjp7IiRpZCI6IjM0NyIsIkEiOjI1NSwiUiI6MTE1LCJHIjoxMTUsIkIiOjExNX19LCJNYXhXaWR0aCI6MTc0LjU3MDAwNzMyNDIxODc1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0OCIsIkxpbmVDb2xvciI6bnVsbCwiTGluZVdlaWdodCI6MC4wLCJMaW5lVHlwZSI6MCwiUGFyZW50U3R5bGUiOm51bGx9LCJQYXJlbnRTdHlsZSI6eyIkcmVmIjoiMTIwIn19LCJEYXRlU3R5bGUiOnsiJGlkIjoiMzQ5IiwiRm9udFNldHRpbmdzIjp7IiRpZCI6IjM1MCIsIkZvbnRTaXplIjoxMCwiRm9udE5hbWUiOiJDYWxpYnJpIiwiSXNCb2xkIjpmYWxzZSwiSXNJdGFsaWMiOmZhbHNlLCJJc1VuZGVybGluZWQiOmZhbHNlLCJQYXJlbnRTdHlsZSI6eyIkcmVmIjoiMTI4In19LCJBdXRvU2l6ZSI6MiwiRm9yZWdyb3VuZCI6eyIkaWQiOiIzNTEiLCJDb2xvciI6eyIkaWQiOiIzNTIiLCJBIjoyNTUsIlIiOjExNSwiRyI6MTE1LCJCIjoxMTV9fSwiTWF4V2lkdGgiOjEwNC45ODE0MTQ3OTQ5MjE4O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NTMiLCJMaW5lQ29sb3IiOm51bGwsIkxpbmVXZWlnaHQiOjAuMCwiTGluZVR5cGUiOjAsIlBhcmVudFN0eWxlIjpudWxsfSwiUGFyZW50U3R5bGUiOnsiJHJlZiI6IjEyNyJ9fSwiRGF0ZUZvcm1hdCI6eyIkcmVmIjoiMTM0In0sIldlZWtOdW1iZXJpbmciOnsiJGlkIjoiMzU0IiwiRm9ybWF0IjowLCJJc1Zpc2libGUiOmZhbHNlLCJMYXN0S25vd25WaXNpYmlsaXR5U3RhdGUiOmZhbHNlfSwiSXNWaXNpYmxlIjp0cnVlLCJQYXJlbnRTdHlsZSI6eyIkcmVmIjoiOTEifX0sIkluZGV4Ijo5LCJTbWFydER1cmF0aW9uQWN0aXZhdGVkIjpmYWxzZSwiRGF0ZUZvcm1hdCI6eyIkcmVmIjoiMTM0In0sIldlZWtOdW1iZXJpbmciOnsiJGlkIjoiMzU1IiwiRm9ybWF0IjowLCJJc1Zpc2libGUiOmZhbHNlLCJMYXN0S25vd25WaXNpYmlsaXR5U3RhdGUiOmZhbHNlfSwiSWQiOiI3YzUxOGZiMy03ZjIxLTQyYmItOGUwNC00NTkyMGQwNDAzYjUiLCJJbXBvcnRJZCI6bnVsbCwiVGl0bGUiOiJQcmVwYXJhdG9yeSBQaGFzZSIsIk5vdGUiOm51bGwsIkh5cGVybGluayI6eyIkaWQiOiIzNTYiLCJBZGRyZXNzIjpudWxsLCJTdWJBZGRyZXNzIjpudWxsfSwiSXNDaGFuZ2VkIjpmYWxzZSwiSXNOZXciOnRydWV9LHsiJGlkIjoiMzU3IiwiR3JvdXBOYW1lIjpudWxsLCJTdGFydERhdGUiOiIyMDE4LTA4LTE1VDAwOjAwOjAwWiIsIkVuZERhdGUiOiIyMDE4LTA5LTA3VDIzOjU5OjAwWiIsIlBlcmNlbnRhZ2VDb21wbGV0ZSI6MTAwLjAsIlN0eWxlIjp7IiRpZCI6IjM1OCIsIlNoYXBlIjoxLCJTaGFwZVRoaWNrbmVzcyI6MywiRHVyYXRpb25Gb3JtYXQiOjAsIkluY2x1ZGVOb25Xb3JraW5nRGF5c0luRHVyYXRpb24iOnRydWUsIlBlcmNlbnRhZ2VDb21wbGV0ZVN0eWxlIjp7IiRpZCI6IjM1OSIsIkZvbnRTZXR0aW5ncyI6eyIkaWQiOiIzNjAiLCJGb250U2l6ZSI6MTAsIkZvbnROYW1lIjoiQ2FsaWJyaSIsIklzQm9sZCI6ZmFsc2UsIklzSXRhbGljIjpmYWxzZSwiSXNVbmRlcmxpbmVkIjpmYWxzZSwiUGFyZW50U3R5bGUiOnsiJHJlZiI6IjkzIn19LCJBdXRvU2l6ZSI6MCwiRm9yZWdyb3VuZCI6eyIkaWQiOiIzNjEiLCJDb2xvciI6eyIkaWQiOiIzNjI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GlkIjoiMzYzIiwiQ29sb3IiOnsiJGlkIjoiMzY0IiwiQSI6ODksIlIiOjk0LCJHIjo5NCwiQiI6OTR9fSwiSXNWaXNpYmxlIjp0cnVlLCJXaWR0aCI6MC4wLCJIZWlnaHQiOjAuMCwiQm9yZGVyU3R5bGUiOnsiJGlkIjoiMzY1IiwiTGluZUNvbG9yIjpudWxsLCJMaW5lV2VpZ2h0IjowLjAsIkxpbmVUeXBlIjowLCJQYXJlbnRTdHlsZSI6bnVsbH0sIlBhcmVudFN0eWxlIjp7IiRyZWYiOiI5MiJ9fSwiRHVyYXRpb25TdHlsZSI6eyIkaWQiOiIzNjYiLCJGb250U2V0dGluZ3MiOnsiJGlkIjoiMzY3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2OCIsIkxpbmVDb2xvciI6bnVsbCwiTGluZVdlaWdodCI6MC4wLCJMaW5lVHlwZSI6MCwiUGFyZW50U3R5bGUiOm51bGx9LCJQYXJlbnRTdHlsZSI6eyIkcmVmIjoiOTkifX0sIkhvcml6b250YWxDb25uZWN0b3JTdHlsZSI6eyIkaWQiOiIzNjkiLCJMaW5lQ29sb3IiOnsiJHJlZiI6IjEwNyJ9LCJMaW5lV2VpZ2h0IjowLjAsIkxpbmVUeXBlIjowLCJQYXJlbnRTdHlsZSI6eyIkcmVmIjoiMTA2In19LCJWZXJ0aWNhbENvbm5lY3RvclN0eWxlIjp7IiRpZCI6IjM3MC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MzcxIiwiTWFyZ2luIjp7IiRyZWYiOiIxMTMifSwiUGFkZGluZyI6eyIkcmVmIjoiMTE0In0sIkJhY2tncm91bmQiOnsiJGlkIjoiMzcyIiwiQ29sb3IiOnsiJGlkIjoiMzczIiwiQSI6MjU1LCJSIjo2NSwiRyI6MTM4LCJCIjoxNzl9fSwiSXNWaXNpYmxlIjp0cnVlLCJXaWR0aCI6MC4wLCJIZWlnaHQiOjEyLjIwNjY5MjY5NTYxNzY3NiwiQm9yZGVyU3R5bGUiOnsiJGlkIjoiMzc0IiwiTGluZUNvbG9yIjp7IiRyZWYiOiIxMTgifSwiTGluZVdlaWdodCI6MC4wLCJMaW5lVHlwZSI6MCwiUGFyZW50U3R5bGUiOm51bGx9LCJQYXJlbnRTdHlsZSI6eyIkcmVmIjoiMTEyIn19LCJUaXRsZVN0eWxlIjp7IiRpZCI6IjM3NSIsIkZvbnRTZXR0aW5ncyI6eyIkaWQiOiIzNzYiLCJGb250U2l6ZSI6MTAsIkZvbnROYW1lIjoiU2Vnb2UgVUkiLCJJc0JvbGQiOnRydWUsIklzSXRhbGljIjpmYWxzZSwiSXNVbmRlcmxpbmVkIjpmYWxzZSwiUGFyZW50U3R5bGUiOnsiJHJlZiI6IjEyMSJ9fSwiQXV0b1NpemUiOjIsIkZvcmVncm91bmQiOnsiJGlkIjoiMzc3IiwiQ29sb3IiOnsiJGlkIjoiMzc4IiwiQSI6MjU1LCJSIjoxMTUsIkciOjExNSwiQiI6MTE1fX0sIk1heFdpZHRoIjoxOTguMjQwNDc4NTE1NjI1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OSIsIkxpbmVDb2xvciI6bnVsbCwiTGluZVdlaWdodCI6MC4wLCJMaW5lVHlwZSI6MCwiUGFyZW50U3R5bGUiOm51bGx9LCJQYXJlbnRTdHlsZSI6eyIkcmVmIjoiMTIwIn19LCJEYXRlU3R5bGUiOnsiJGlkIjoiMzgwIiwiRm9udFNldHRpbmdzIjp7IiRpZCI6IjM4MSIsIkZvbnRTaXplIjoxMCwiRm9udE5hbWUiOiJDYWxpYnJpIiwiSXNCb2xkIjpmYWxzZSwiSXNJdGFsaWMiOmZhbHNlLCJJc1VuZGVybGluZWQiOmZhbHNlLCJQYXJlbnRTdHlsZSI6eyIkcmVmIjoiMTI4In19LCJBdXRvU2l6ZSI6MiwiRm9yZWdyb3VuZCI6eyIkaWQiOiIzODIiLCJDb2xvciI6eyIkaWQiOiIzODMiLCJBIjoyNTUsIlIiOjExNSwiRyI6MTE1LCJCIjoxMTV9fSwiTWF4V2lkdGgiOjEyMS45MTM4NTY1MDYzNDc2Ni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ODQiLCJMaW5lQ29sb3IiOm51bGwsIkxpbmVXZWlnaHQiOjAuMCwiTGluZVR5cGUiOjAsIlBhcmVudFN0eWxlIjpudWxsfSwiUGFyZW50U3R5bGUiOnsiJHJlZiI6IjEyNyJ9fSwiRGF0ZUZvcm1hdCI6eyIkcmVmIjoiMTM0In0sIldlZWtOdW1iZXJpbmciOnsiJGlkIjoiMzg1IiwiRm9ybWF0IjowLCJJc1Zpc2libGUiOmZhbHNlLCJMYXN0S25vd25WaXNpYmlsaXR5U3RhdGUiOmZhbHNlfSwiSXNWaXNpYmxlIjp0cnVlLCJQYXJlbnRTdHlsZSI6eyIkcmVmIjoiOTEifX0sIkluZGV4IjoxMCwiU21hcnREdXJhdGlvbkFjdGl2YXRlZCI6ZmFsc2UsIkRhdGVGb3JtYXQiOnsiJHJlZiI6IjEzNCJ9LCJXZWVrTnVtYmVyaW5nIjp7IiRpZCI6IjM4NiIsIkZvcm1hdCI6MCwiSXNWaXNpYmxlIjpmYWxzZSwiTGFzdEtub3duVmlzaWJpbGl0eVN0YXRlIjpmYWxzZX0sIklkIjoiYmUzYWUzOGYtNjBiMy00MDJkLThhMTMtZjFlOTFlZWM0MWY1IiwiSW1wb3J0SWQiOm51bGwsIlRpdGxlIjoiUGhhc2UgMSBXb3JrIEVmZm9ydCIsIk5vdGUiOm51bGwsIkh5cGVybGluayI6eyIkaWQiOiIzODciLCJBZGRyZXNzIjpudWxsLCJTdWJBZGRyZXNzIjpudWxsfSwiSXNDaGFuZ2VkIjpmYWxzZSwiSXNOZXciOnRydWV9LHsiJGlkIjoiMzg4IiwiR3JvdXBOYW1lIjpudWxsLCJTdGFydERhdGUiOiIyMDE4LTA4LTE1VDAwOjAwOjAwWiIsIkVuZERhdGUiOiIyMDE4LTA5LTE3VDIzOjU5OjAwWiIsIlBlcmNlbnRhZ2VDb21wbGV0ZSI6ODAuMCwiU3R5bGUiOnsiJGlkIjoiMzg5IiwiU2hhcGUiOjEsIlNoYXBlVGhpY2tuZXNzIjozLCJEdXJhdGlvbkZvcm1hdCI6MCwiSW5jbHVkZU5vbldvcmtpbmdEYXlzSW5EdXJhdGlvbiI6dHJ1ZSwiUGVyY2VudGFnZUNvbXBsZXRlU3R5bGUiOnsiJGlkIjoiMzkwIiwiRm9udFNldHRpbmdzIjp7IiRpZCI6IjM5MSIsIkZvbnRTaXplIjoxMCwiRm9udE5hbWUiOiJDYWxpYnJpIiwiSXNCb2xkIjpmYWxzZSwiSXNJdGFsaWMiOmZhbHNlLCJJc1VuZGVybGluZWQiOmZhbHNlLCJQYXJlbnRTdHlsZSI6eyIkcmVmIjoiOTMifX0sIkF1dG9TaXplIjowLCJGb3JlZ3JvdW5kIjp7IiRpZCI6IjM5MiIsIkNvbG9yIjp7IiRpZCI6IjM5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k0IiwiTGluZUNvbG9yIjpudWxsLCJMaW5lV2VpZ2h0IjowLjAsIkxpbmVUeXBlIjowLCJQYXJlbnRTdHlsZSI6bnVsbH0sIlBhcmVudFN0eWxlIjp7IiRyZWYiOiI5MiJ9fSwiRHVyYXRpb25TdHlsZSI6eyIkaWQiOiIzOTUiLCJGb250U2V0dGluZ3MiOnsiJGlkIjoiMzk2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yIsIkxpbmVDb2xvciI6bnVsbCwiTGluZVdlaWdodCI6MC4wLCJMaW5lVHlwZSI6MCwiUGFyZW50U3R5bGUiOm51bGx9LCJQYXJlbnRTdHlsZSI6eyIkcmVmIjoiOTkifX0sIkhvcml6b250YWxDb25uZWN0b3JTdHlsZSI6eyIkaWQiOiIzOTgiLCJMaW5lQ29sb3IiOnsiJHJlZiI6IjEwNyJ9LCJMaW5lV2VpZ2h0IjowLjAsIkxpbmVUeXBlIjowLCJQYXJlbnRTdHlsZSI6eyIkcmVmIjoiMTA2In19LCJWZXJ0aWNhbENvbm5lY3RvclN0eWxlIjp7IiRpZCI6IjM5OS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NDAwIiwiTWFyZ2luIjp7IiRyZWYiOiIxMTMifSwiUGFkZGluZyI6eyIkcmVmIjoiMTE0In0sIkJhY2tncm91bmQiOnsiJGlkIjoiNDAxIiwiQ29sb3IiOnsiJGlkIjoiNDAyIiwiQSI6MjU1LCJSIjoyNDYsIkciOjE0NiwiQiI6MH19LCJJc1Zpc2libGUiOnRydWUsIldpZHRoIjowLjAsIkhlaWdodCI6MTIuMjA2NjkyNjk1NjE3Njc2LCJCb3JkZXJTdHlsZSI6eyIkaWQiOiI0MDMiLCJMaW5lQ29sb3IiOnsiJHJlZiI6IjExOCJ9LCJMaW5lV2VpZ2h0IjowLjAsIkxpbmVUeXBlIjowLCJQYXJlbnRTdHlsZSI6bnVsbH0sIlBhcmVudFN0eWxlIjp7IiRyZWYiOiIxMTIifX0sIlRpdGxlU3R5bGUiOnsiJGlkIjoiNDA0IiwiRm9udFNldHRpbmdzIjp7IiRpZCI6IjQwNSIsIkZvbnRTaXplIjoxMCwiRm9udE5hbWUiOiJTZWdvZSBVSSIsIklzQm9sZCI6dHJ1ZSwiSXNJdGFsaWMiOmZhbHNlLCJJc1VuZGVybGluZWQiOmZhbHNlLCJQYXJlbnRTdHlsZSI6eyIkcmVmIjoiMTIxIn19LCJBdXRvU2l6ZSI6MiwiRm9yZWdyb3VuZCI6eyIkaWQiOiI0MDYiLCJDb2xvciI6eyIkaWQiOiI0MDciLCJBIjoyNTUsIlIiOjExNSwiRyI6MTE1LCJCIjoxMTV9fSwiTWF4V2lkdGgiOjE5OC4yNDA0Nzg1MTU2MjUsIk1heEhlaWdodCI6IkluZmluaXR5IiwiU21hcnRGb3JlZ3JvdW5kSXNBY3RpdmUiOmZhbHNlLCJIb3Jpem9udGFsQWxpZ25tZW50Ijoy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A4IiwiTGluZUNvbG9yIjpudWxsLCJMaW5lV2VpZ2h0IjowLjAsIkxpbmVUeXBlIjowLCJQYXJlbnRTdHlsZSI6bnVsbH0sIlBhcmVudFN0eWxlIjp7IiRyZWYiOiIxMjAifX0sIkRhdGVTdHlsZSI6eyIkaWQiOiI0MDkiLCJGb250U2V0dGluZ3MiOnsiJGlkIjoiNDEwIiwiRm9udFNpemUiOjEwLCJGb250TmFtZSI6IkNhbGlicmkiLCJJc0JvbGQiOmZhbHNlLCJJc0l0YWxpYyI6ZmFsc2UsIklzVW5kZXJsaW5lZCI6ZmFsc2UsIlBhcmVudFN0eWxlIjp7IiRyZWYiOiIxMjgifX0sIkF1dG9TaXplIjoyLCJGb3JlZ3JvdW5kIjp7IiRpZCI6IjQxMSIsIkNvbG9yIjp7IiRpZCI6IjQxMiIsIkEiOjI1NSwiUiI6MTE1LCJHIjoxMTUsIkIiOjExNX19LCJNYXhXaWR0aCI6MTIxLjkxMzg1NjUwNjM0NzY2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xMyIsIkxpbmVDb2xvciI6bnVsbCwiTGluZVdlaWdodCI6MC4wLCJMaW5lVHlwZSI6MCwiUGFyZW50U3R5bGUiOm51bGx9LCJQYXJlbnRTdHlsZSI6eyIkcmVmIjoiMTI3In19LCJEYXRlRm9ybWF0Ijp7IiRyZWYiOiIxMzQifSwiV2Vla051bWJlcmluZyI6eyIkaWQiOiI0MTQiLCJGb3JtYXQiOjAsIklzVmlzaWJsZSI6ZmFsc2UsIkxhc3RLbm93blZpc2liaWxpdHlTdGF0ZSI6ZmFsc2V9LCJJc1Zpc2libGUiOnRydWUsIlBhcmVudFN0eWxlIjp7IiRyZWYiOiI5MSJ9fSwiSW5kZXgiOjExLCJTbWFydER1cmF0aW9uQWN0aXZhdGVkIjpmYWxzZSwiRGF0ZUZvcm1hdCI6eyIkcmVmIjoiMTM0In0sIldlZWtOdW1iZXJpbmciOnsiJGlkIjoiNDE1IiwiRm9ybWF0IjowLCJJc1Zpc2libGUiOmZhbHNlLCJMYXN0S25vd25WaXNpYmlsaXR5U3RhdGUiOmZhbHNlfSwiSWQiOiI5YWExODNkNi01ZGYyLTRiMGMtOGZlYy1kMGEwMDI0NzE1ODMiLCJJbXBvcnRJZCI6bnVsbCwiVGl0bGUiOiJQaGFzZSAyIFdvcmsgRWZmb3J0IiwiTm90ZSI6bnVsbCwiSHlwZXJsaW5rIjp7IiRpZCI6IjQxNiIsIkFkZHJlc3MiOm51bGwsIlN1YkFkZHJlc3MiOm51bGx9LCJJc0NoYW5nZWQiOmZhbHNlLCJJc05ldyI6dHJ1ZX0seyIkaWQiOiI0MTciLCJHcm91cE5hbWUiOm51bGwsIlN0YXJ0RGF0ZSI6IjIwMTgtMDktMDhUMDA6MDA6MDBaIiwiRW5kRGF0ZSI6IjIwMTgtMDktMzBUMjM6NTk6MDBaIiwiUGVyY2VudGFnZUNvbXBsZXRlIjo2MC4wLCJTdHlsZSI6eyIkaWQiOiI0MTgiLCJTaGFwZSI6MSwiU2hhcGVUaGlja25lc3MiOjMsIkR1cmF0aW9uRm9ybWF0IjowLCJJbmNsdWRlTm9uV29ya2luZ0RheXNJbkR1cmF0aW9uIjp0cnVlLCJQZXJjZW50YWdlQ29tcGxldGVTdHlsZSI6eyIkaWQiOiI0MTkiLCJGb250U2V0dGluZ3MiOnsiJGlkIjoiNDIwIiwiRm9udFNpemUiOjEwLCJGb250TmFtZSI6IkNhbGlicmkiLCJJc0JvbGQiOmZhbHNlLCJJc0l0YWxpYyI6ZmFsc2UsIklzVW5kZXJsaW5lZCI6ZmFsc2UsIlBhcmVudFN0eWxlIjp7IiRyZWYiOiI5MyJ9fSwiQXV0b1NpemUiOjAsIkZvcmVncm91bmQiOnsiJGlkIjoiNDIxIiwiQ29sb3IiOnsiJGlkIjoiNDIy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MjMiLCJMaW5lQ29sb3IiOm51bGwsIkxpbmVXZWlnaHQiOjAuMCwiTGluZVR5cGUiOjAsIlBhcmVudFN0eWxlIjpudWxsfSwiUGFyZW50U3R5bGUiOnsiJHJlZiI6IjkyIn19LCJEdXJhdGlvblN0eWxlIjp7IiRpZCI6IjQyNCIsIkZvbnRTZXR0aW5ncyI6eyIkaWQiOiI0MjUiLCJGb250U2l6ZSI6MTAsIkZvbnROYW1lIjoiQ2FsaWJyaSIsIklzQm9sZCI6ZmFsc2UsIklzSXRhbGljIjpmYWxzZSwiSXNVbmRlcmxpbmVkIjpmYWxzZSwiUGFyZW50U3R5bGUiOnsiJHJlZiI6IjEwMCJ9fSwiQXV0b1NpemUiOjAsIkZvcmVncm91bmQiOnsiJHJlZiI6IjEwMSJ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2IiwiTGluZUNvbG9yIjpudWxsLCJMaW5lV2VpZ2h0IjowLjAsIkxpbmVUeXBlIjowLCJQYXJlbnRTdHlsZSI6bnVsbH0sIlBhcmVudFN0eWxlIjp7IiRyZWYiOiI5OSJ9fSwiSG9yaXpvbnRhbENvbm5lY3RvclN0eWxlIjp7IiRpZCI6IjQyNyIsIkxpbmVDb2xvciI6eyIkcmVmIjoiMTA3In0sIkxpbmVXZWlnaHQiOjAuMCwiTGluZVR5cGUiOjAsIlBhcmVudFN0eWxlIjp7IiRyZWYiOiIxMDYifX0sIlZlcnRpY2FsQ29ubmVjdG9yU3R5bGUiOnsiJGlkIjoiNDI4IiwiTGluZUNvbG9yIjp7IiRyZWYiOiIxMTAifSwiTGluZVdlaWdodCI6MC4wLCJMaW5lVHlwZSI6MCwiUGFyZW50U3R5bGUiOnsiJHJlZiI6IjEwOSJ9fSwiTWFyZ2luIjpudWxsLCJTdGFydERhdGVQb3NpdGlvbiI6NCwiRW5kRGF0ZVBvc2l0aW9uIjo0LCJEYXRlSXNWaXNpYmxlIjp0cnVlLCJUaXRsZVBvc2l0aW9uIjozLCJEdXJhdGlvblBvc2l0aW9uIjo2LCJQZXJjZW50YWdlQ29tcGxldGVkUG9zaXRpb24iOjIsIlNwYWNpbmciOjUsIklzQmVsb3dUaW1lYmFuZCI6dHJ1ZSwiUGVyY2VudGFnZUNvbXBsZXRlU2hhcGVPcGFjaXR5IjozNSwiU2hhcGVTdHlsZSI6eyIkaWQiOiI0MjkiLCJNYXJnaW4iOnsiJHJlZiI6IjExMyJ9LCJQYWRkaW5nIjp7IiRyZWYiOiIxMTQifSwiQmFja2dyb3VuZCI6eyIkaWQiOiI0MzAiLCJDb2xvciI6eyIkaWQiOiI0MzEiLCJBIjoyNTUsIlIiOjEzMSwiRyI6MTMxLCJCIjoxMzF9fSwiSXNWaXNpYmxlIjp0cnVlLCJXaWR0aCI6MC4wLCJIZWlnaHQiOjEyLjIwNjY5MjY5NTYxNzY3NiwiQm9yZGVyU3R5bGUiOnsiJGlkIjoiNDMyIiwiTGluZUNvbG9yIjp7IiRyZWYiOiIxMTgifSwiTGluZVdlaWdodCI6MC4wLCJMaW5lVHlwZSI6MCwiUGFyZW50U3R5bGUiOm51bGx9LCJQYXJlbnRTdHlsZSI6eyIkcmVmIjoiMTEyIn19LCJUaXRsZVN0eWxlIjp7IiRpZCI6IjQzMyIsIkZvbnRTZXR0aW5ncyI6eyIkaWQiOiI0MzQiLCJGb250U2l6ZSI6MTAsIkZvbnROYW1lIjoiU2Vnb2UgVUkiLCJJc0JvbGQiOnRydWUsIklzSXRhbGljIjpmYWxzZSwiSXNVbmRlcmxpbmVkIjpmYWxzZSwiUGFyZW50U3R5bGUiOnsiJHJlZiI6IjEyMSJ9fSwiQXV0b1NpemUiOjIsIkZvcmVncm91bmQiOnsiJGlkIjoiNDM1IiwiQ29sb3IiOnsiJGlkIjoiNDM2IiwiQSI6MjU1LCJSIjoxMTUsIkciOjExNSwiQiI6MTE1fX0sIk1heFdpZHRoIjoxOTguMjQwNDc4NTE1NjI1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zNyIsIkxpbmVDb2xvciI6bnVsbCwiTGluZVdlaWdodCI6MC4wLCJMaW5lVHlwZSI6MCwiUGFyZW50U3R5bGUiOm51bGx9LCJQYXJlbnRTdHlsZSI6eyIkcmVmIjoiMTIwIn19LCJEYXRlU3R5bGUiOnsiJGlkIjoiNDM4IiwiRm9udFNldHRpbmdzIjp7IiRpZCI6IjQzOSIsIkZvbnRTaXplIjoxMCwiRm9udE5hbWUiOiJDYWxpYnJpIiwiSXNCb2xkIjpmYWxzZSwiSXNJdGFsaWMiOmZhbHNlLCJJc1VuZGVybGluZWQiOmZhbHNlLCJQYXJlbnRTdHlsZSI6eyIkcmVmIjoiMTI4In19LCJBdXRvU2l6ZSI6MiwiRm9yZWdyb3VuZCI6eyIkaWQiOiI0NDAiLCJDb2xvciI6eyIkaWQiOiI0NDEiLCJBIjoyNTUsIlIiOjExNSwiRyI6MTE1LCJCIjoxMTV9fSwiTWF4V2lkdGgiOjEwMS41OTQ4NzkxNTAzOTA2My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0NDIiLCJMaW5lQ29sb3IiOm51bGwsIkxpbmVXZWlnaHQiOjAuMCwiTGluZVR5cGUiOjAsIlBhcmVudFN0eWxlIjpudWxsfSwiUGFyZW50U3R5bGUiOnsiJHJlZiI6IjEyNyJ9fSwiRGF0ZUZvcm1hdCI6eyIkcmVmIjoiMTM0In0sIldlZWtOdW1iZXJpbmciOnsiJGlkIjoiNDQzIiwiRm9ybWF0IjowLCJJc1Zpc2libGUiOmZhbHNlLCJMYXN0S25vd25WaXNpYmlsaXR5U3RhdGUiOmZhbHNlfSwiSXNWaXNpYmxlIjp0cnVlLCJQYXJlbnRTdHlsZSI6eyIkcmVmIjoiOTEifX0sIkluZGV4IjoxMiwiU21hcnREdXJhdGlvbkFjdGl2YXRlZCI6ZmFsc2UsIkRhdGVGb3JtYXQiOnsiJHJlZiI6IjEzNCJ9LCJXZWVrTnVtYmVyaW5nIjp7IiRpZCI6IjQ0NCIsIkZvcm1hdCI6MCwiSXNWaXNpYmxlIjpmYWxzZSwiTGFzdEtub3duVmlzaWJpbGl0eVN0YXRlIjpmYWxzZX0sIklkIjoiMDZhNmEyMDAtMjFlYS00YWNkLWFjMjAtYjQxZjdiMzdiMGRkIiwiSW1wb3J0SWQiOm51bGwsIlRpdGxlIjoiUGhhc2UgMyBXb3JrIEVmZm9ydCIsIk5vdGUiOm51bGwsIkh5cGVybGluayI6eyIkaWQiOiI0NDUiLCJBZGRyZXNzIjpudWxsLCJTdWJBZGRyZXNzIjpudWxsfSwiSXNDaGFuZ2VkIjpmYWxzZSwiSXNOZXciOnRydWV9LHsiJGlkIjoiNDQ2IiwiR3JvdXBOYW1lIjpudWxsLCJTdGFydERhdGUiOiIyMDE4LTEwLTA0VDAwOjAwOjAwWiIsIkVuZERhdGUiOiIyMDE4LTExLTA3VDIzOjU5OjAwWiIsIlBlcmNlbnRhZ2VDb21wbGV0ZSI6bnVsbCwiU3R5bGUiOnsiJGlkIjoiNDQ3IiwiU2hhcGUiOjEsIlNoYXBlVGhpY2tuZXNzIjozLCJEdXJhdGlvbkZvcm1hdCI6MCwiSW5jbHVkZU5vbldvcmtpbmdEYXlzSW5EdXJhdGlvbiI6dHJ1ZSwiUGVyY2VudGFnZUNvbXBsZXRlU3R5bGUiOnsiJGlkIjoiNDQ4IiwiRm9udFNldHRpbmdzIjp7IiRpZCI6IjQ0OS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UwIiwiTGluZUNvbG9yIjpudWxsLCJMaW5lV2VpZ2h0IjowLjAsIkxpbmVUeXBlIjowLCJQYXJlbnRTdHlsZSI6bnVsbH0sIlBhcmVudFN0eWxlIjp7IiRyZWYiOiI5MiJ9fSwiRHVyYXRpb25TdHlsZSI6eyIkaWQiOiI0NTEiLCJGb250U2V0dGluZ3MiOnsiJGlkIjoiNDUy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MyIsIkxpbmVDb2xvciI6bnVsbCwiTGluZVdlaWdodCI6MC4wLCJMaW5lVHlwZSI6MCwiUGFyZW50U3R5bGUiOm51bGx9LCJQYXJlbnRTdHlsZSI6eyIkcmVmIjoiOTkifX0sIkhvcml6b250YWxDb25uZWN0b3JTdHlsZSI6eyIkaWQiOiI0NTQiLCJMaW5lQ29sb3IiOnsiJHJlZiI6IjEwNyJ9LCJMaW5lV2VpZ2h0IjowLjAsIkxpbmVUeXBlIjowLCJQYXJlbnRTdHlsZSI6eyIkcmVmIjoiMTA2In19LCJWZXJ0aWNhbENvbm5lY3RvclN0eWxlIjp7IiRpZCI6IjQ1NS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NDU2IiwiTWFyZ2luIjp7IiRyZWYiOiIxMTMifSwiUGFkZGluZyI6eyIkcmVmIjoiMTE0In0sIkJhY2tncm91bmQiOnsiJGlkIjoiNDU3IiwiQ29sb3IiOnsiJGlkIjoiNDU4IiwiQSI6MjU1LCJSIjoyNTQsIkciOjE4NiwiQiI6MTB9fSwiSXNWaXNpYmxlIjp0cnVlLCJXaWR0aCI6MC4wLCJIZWlnaHQiOjEyLjAsIkJvcmRlclN0eWxlIjp7IiRpZCI6IjQ1OSIsIkxpbmVDb2xvciI6eyIkcmVmIjoiMTE4In0sIkxpbmVXZWlnaHQiOjAuMCwiTGluZVR5cGUiOjAsIlBhcmVudFN0eWxlIjpudWxsfSwiUGFyZW50U3R5bGUiOnsiJHJlZiI6IjExMiJ9fSwiVGl0bGVTdHlsZSI6eyIkaWQiOiI0NjAiLCJGb250U2V0dGluZ3MiOnsiJGlkIjoiNDYxIiwiRm9udFNpemUiOjEwLCJGb250TmFtZSI6IlNlZ29lIFVJIiwiSXNCb2xkIjp0cnVlLCJJc0l0YWxpYyI6ZmFsc2UsIklzVW5kZXJsaW5lZCI6ZmFsc2UsIlBhcmVudFN0eWxlIjp7IiRyZWYiOiIxMjEifX0sIkF1dG9TaXplIjoyLCJGb3JlZ3JvdW5kIjp7IiRpZCI6IjQ2MiIsIkNvbG9yIjp7IiRpZCI6IjQ2MyIsIkEiOjI1NSwiUiI6MTE1LCJHIjoxMTUsIkIiOjExNX19LCJNYXhXaWR0aCI6MTA5LjQ3NjA2NjU4OTM1NTQ3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CIsIkxpbmVDb2xvciI6bnVsbCwiTGluZVdlaWdodCI6MC4wLCJMaW5lVHlwZSI6MCwiUGFyZW50U3R5bGUiOm51bGx9LCJQYXJlbnRTdHlsZSI6eyIkcmVmIjoiMTIwIn19LCJEYXRlU3R5bGUiOnsiJGlkIjoiNDY1IiwiRm9udFNldHRpbmdzIjp7IiRpZCI6IjQ2NiIsIkZvbnRTaXplIjoxMCwiRm9udE5hbWUiOiJDYWxpYnJpIiwiSXNCb2xkIjpmYWxzZSwiSXNJdGFsaWMiOmZhbHNlLCJJc1VuZGVybGluZWQiOmZhbHNlLCJQYXJlbnRTdHlsZSI6eyIkcmVmIjoiMTI4In19LCJBdXRvU2l6ZSI6MiwiRm9yZWdyb3VuZCI6eyIkaWQiOiI0NjciLCJDb2xvciI6eyIkaWQiOiI0NjgiLCJBIjoyNTUsIlIiOjExNSwiRyI6MTE1LCJCIjoxMTV9fSwiTWF4V2lkdGgiOjEwMS41OTQ4NzkxNTAzOTA2My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0NjkiLCJMaW5lQ29sb3IiOm51bGwsIkxpbmVXZWlnaHQiOjAuMCwiTGluZVR5cGUiOjAsIlBhcmVudFN0eWxlIjpudWxsfSwiUGFyZW50U3R5bGUiOnsiJHJlZiI6IjEyNyJ9fSwiRGF0ZUZvcm1hdCI6eyIkcmVmIjoiMTM0In0sIldlZWtOdW1iZXJpbmciOnsiJGlkIjoiNDcwIiwiRm9ybWF0IjowLCJJc1Zpc2libGUiOmZhbHNlLCJMYXN0S25vd25WaXNpYmlsaXR5U3RhdGUiOmZhbHNlfSwiSXNWaXNpYmxlIjp0cnVlLCJQYXJlbnRTdHlsZSI6eyIkcmVmIjoiOTEifX0sIkluZGV4IjoxMywiU21hcnREdXJhdGlvbkFjdGl2YXRlZCI6ZmFsc2UsIkRhdGVGb3JtYXQiOnsiJHJlZiI6IjEzNCJ9LCJXZWVrTnVtYmVyaW5nIjp7IiRpZCI6IjQ3MSIsIkZvcm1hdCI6MCwiSXNWaXNpYmxlIjpmYWxzZSwiTGFzdEtub3duVmlzaWJpbGl0eVN0YXRlIjpmYWxzZX0sIklkIjoiZTZmNWM5MTgtYmRkNi00OWExLWFjOTEtOWNmMjI0NjhhMjNiIiwiSW1wb3J0SWQiOm51bGwsIlRpdGxlIjoiVGVzdGluZyBQaGFzZSIsIk5vdGUiOm51bGwsIkh5cGVybGluayI6eyIkaWQiOiI0NzIiLCJBZGRyZXNzIjpudWxsLCJTdWJBZGRyZXNzIjpudWxsfSwiSXNDaGFuZ2VkIjpmYWxzZSwiSXNOZXciOnRydWV9LHsiJGlkIjoiNDczIiwiR3JvdXBOYW1lIjpudWxsLCJTdGFydERhdGUiOiIyMDE4LTExLTExVDAwOjAwOjAwWiIsIkVuZERhdGUiOiIyMDE4LTEyLTExVDIzOjU5OjAwWiIsIlBlcmNlbnRhZ2VDb21wbGV0ZSI6bnVsbCwiU3R5bGUiOnsiJGlkIjoiNDc0IiwiU2hhcGUiOjEsIlNoYXBlVGhpY2tuZXNzIjozLCJEdXJhdGlvbkZvcm1hdCI6MCwiSW5jbHVkZU5vbldvcmtpbmdEYXlzSW5EdXJhdGlvbiI6dHJ1ZSwiUGVyY2VudGFnZUNvbXBsZXRlU3R5bGUiOnsiJGlkIjoiNDc1IiwiRm9udFNldHRpbmdzIjp7IiRpZCI6IjQ3Ni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c3IiwiTGluZUNvbG9yIjpudWxsLCJMaW5lV2VpZ2h0IjowLjAsIkxpbmVUeXBlIjowLCJQYXJlbnRTdHlsZSI6bnVsbH0sIlBhcmVudFN0eWxlIjp7IiRyZWYiOiI5MiJ9fSwiRHVyYXRpb25TdHlsZSI6eyIkaWQiOiI0NzgiLCJGb250U2V0dGluZ3MiOnsiJGlkIjoiNDc5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MCIsIkxpbmVDb2xvciI6bnVsbCwiTGluZVdlaWdodCI6MC4wLCJMaW5lVHlwZSI6MCwiUGFyZW50U3R5bGUiOm51bGx9LCJQYXJlbnRTdHlsZSI6eyIkcmVmIjoiOTkifX0sIkhvcml6b250YWxDb25uZWN0b3JTdHlsZSI6eyIkaWQiOiI0ODEiLCJMaW5lQ29sb3IiOnsiJHJlZiI6IjEwNyJ9LCJMaW5lV2VpZ2h0IjowLjAsIkxpbmVUeXBlIjowLCJQYXJlbnRTdHlsZSI6eyIkcmVmIjoiMTA2In19LCJWZXJ0aWNhbENvbm5lY3RvclN0eWxlIjp7IiRpZCI6IjQ4Mi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NDgzIiwiTWFyZ2luIjp7IiRyZWYiOiIxMTMifSwiUGFkZGluZyI6eyIkcmVmIjoiMTE0In0sIkJhY2tncm91bmQiOnsiJHJlZiI6IjExNSJ9LCJJc1Zpc2libGUiOnRydWUsIldpZHRoIjowLjAsIkhlaWdodCI6MTIuMCwiQm9yZGVyU3R5bGUiOnsiJGlkIjoiNDg0IiwiTGluZUNvbG9yIjp7IiRyZWYiOiIxMTgifSwiTGluZVdlaWdodCI6MC4wLCJMaW5lVHlwZSI6MCwiUGFyZW50U3R5bGUiOm51bGx9LCJQYXJlbnRTdHlsZSI6eyIkcmVmIjoiMTEyIn19LCJUaXRsZVN0eWxlIjp7IiRpZCI6IjQ4NSIsIkZvbnRTZXR0aW5ncyI6eyIkaWQiOiI0ODYiLCJGb250U2l6ZSI6MTAsIkZvbnROYW1lIjoiU2Vnb2UgVUkiLCJJc0JvbGQiOnRydWUsIklzSXRhbGljIjpmYWxzZSwiSXNVbmRlcmxpbmVkIjpmYWxzZSwiUGFyZW50U3R5bGUiOnsiJHJlZiI6IjEyMSJ9fSwiQXV0b1NpemUiOjIsIkZvcmVncm91bmQiOnsiJGlkIjoiNDg3IiwiQ29sb3IiOnsiJGlkIjoiNDg4IiwiQSI6MjU1LCJSIjoxMTUsIkciOjExNSwiQiI6MTE1fX0sIk1heFdpZHRoIjoxMjQuMjcwMTU2ODYwMzUxNTYsIk1heEhlaWdodCI6IkluZmluaXR5IiwiU21hcnRGb3JlZ3JvdW5kSXNBY3RpdmUiOmZhbHNlLCJIb3Jpem9udGFsQWxpZ25tZW50Ijoy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g5IiwiTGluZUNvbG9yIjpudWxsLCJMaW5lV2VpZ2h0IjowLjAsIkxpbmVUeXBlIjowLCJQYXJlbnRTdHlsZSI6bnVsbH0sIlBhcmVudFN0eWxlIjp7IiRyZWYiOiIxMjAifX0sIkRhdGVTdHlsZSI6eyIkaWQiOiI0OTAiLCJGb250U2V0dGluZ3MiOnsiJGlkIjoiNDkxIiwiRm9udFNpemUiOjEwLCJGb250TmFtZSI6IkNhbGlicmkiLCJJc0JvbGQiOmZhbHNlLCJJc0l0YWxpYyI6ZmFsc2UsIklzVW5kZXJsaW5lZCI6ZmFsc2UsIlBhcmVudFN0eWxlIjp7IiRyZWYiOiIxMjgifX0sIkF1dG9TaXplIjoyLCJGb3JlZ3JvdW5kIjp7IiRpZCI6IjQ5MiIsIkNvbG9yIjp7IiRpZCI6IjQ5MyIsIkEiOjI1NSwiUiI6MTE1LCJHIjoxMTUsIkIiOjExNX19LCJNYXhXaWR0aCI6MTI1LjMwMDM5MjE1MDg3ODkx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5NCIsIkxpbmVDb2xvciI6bnVsbCwiTGluZVdlaWdodCI6MC4wLCJMaW5lVHlwZSI6MCwiUGFyZW50U3R5bGUiOm51bGx9LCJQYXJlbnRTdHlsZSI6eyIkcmVmIjoiMTI3In19LCJEYXRlRm9ybWF0Ijp7IiRyZWYiOiIxMzQifSwiV2Vla051bWJlcmluZyI6eyIkaWQiOiI0OTUiLCJGb3JtYXQiOjAsIklzVmlzaWJsZSI6ZmFsc2UsIkxhc3RLbm93blZpc2liaWxpdHlTdGF0ZSI6ZmFsc2V9LCJJc1Zpc2libGUiOnRydWUsIlBhcmVudFN0eWxlIjp7IiRyZWYiOiI5MSJ9fSwiSW5kZXgiOjE0LCJTbWFydER1cmF0aW9uQWN0aXZhdGVkIjpmYWxzZSwiRGF0ZUZvcm1hdCI6eyIkcmVmIjoiMTM0In0sIldlZWtOdW1iZXJpbmciOnsiJGlkIjoiNDk2IiwiRm9ybWF0IjowLCJJc1Zpc2libGUiOmZhbHNlLCJMYXN0S25vd25WaXNpYmlsaXR5U3RhdGUiOmZhbHNlfSwiSWQiOiJjMTA5YmU5ZC05MWY4LTRmM2UtOTllNC05MjljZTU2NWRkMGMiLCJJbXBvcnRJZCI6bnVsbCwiVGl0bGUiOiJEZWxpdmVyeSBQaGFzZSIsIk5vdGUiOm51bGwsIkh5cGVybGluayI6eyIkaWQiOiI0OTciLCJBZGRyZXNzIjpudWxsLCJTdWJBZGRyZXNzIjpudWxsfSwiSXNDaGFuZ2VkIjpmYWxzZSwiSXNOZXciOnRydWV9XSwiU3dpbWxhbmVzIjpbXSwiTXNQcm9qZWN0SXRlbXNUcmVlIjpudWxsLCJNZXRhZGF0YSI6eyIkaWQiOiI0OTgiLCJSZWNlbnRDb2xvcnNDb2xsZWN0aW9uIjoiW10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fSx7XCIkaWRcIjpcIjJcIixcIlNlbGVjdGVkTWFwcGluZ1wiOjIsXCJDb2x1bW5IZWFkZXJcIjpcIk5hbWVcIn0se1wiJGlkXCI6XCIzXCIsXCJTZWxlY3RlZE1hcHBpbmdcIjozLFwiQ29sdW1uSGVhZGVyXCI6XCJTdGFydFwifSx7XCIkaWRcIjpcIjRcIixcIlNlbGVjdGVkTWFwcGluZ1wiOjQsXCJDb2x1bW5IZWFkZXJcIjpcIkZpbmlzaFwifSx7XCIkaWRcIjpcIjVcIixcIlNlbGVjdGVkTWFwcGluZ1wiOjUsXCJDb2x1bW5IZWFkZXJcIjpcIlBlcmNlbnRDb21wbGV0ZVwifV0ifSwiU2V0dGluZ3MiOnsiJGlkIjoiNDk5IiwiSW1wYU9wdGlvbnMiOm51bGwsIlVzZUNvbXByZXNzaW9uIjpmYWxzZSwiQ29tcHJlc2lvblBlcmNlbnRhZ2UiOjUwLjAsIkluYWN0aXZlSW50ZXJ2YWxXaWR0aFRocmVzaG9sZCI6MzAuMCwiSW5hY3RpdmVJbnRlcnZhbFdpZHRoIjoxLjAsIlNwbGl0VGFza3MiOmZhbHNlLCJVc2VDbHVzdGVyIjpmYWxzZSwiRXBzaWxvbiI6MC4wLCJNaW5Qb2ludHNUb0Zvcm1BQ2x1c3RlciI6MiwiR2VuZXJhdGVJbnZpc2libGVTaGFwZXMiOnRydWUsIlNtYXJ0VGltZWxpbmVUYXNrUGVyY2VudGFnZUZpdCI6ZmFsc2V9LCJJc05ldyI6dHJ1ZSwiSW1wb3J0VHlwZSI6MCwiRmlsZVBhdGgiOm51bGwsIlRpbWVDb25maWd1cmF0aW9uIjp7IiRpZCI6IjUwMCIsIlVzZVRpbWUiOmZhbHNlLCJXb3JrRGF5U3RhcnQiOiIwMDowMDowMCIsIldvcmtEYXlFbmQiOiIyMzo1OTowMCJ9LCJMYXN0VXNlZFRlbXBsYXRlSWQiOiI3MzU1YjYzMy1hYzY2LTQ1MjgtOGI0ZC0yOTlmYWVkYzllZTkiLCJGaXJzdFdlZWtPZlllYXIiOjAsIlBsYWNlTWlsZXN0b25lQXRUaGVCZWdpbm5pbmdPZlRoZURheSI6ZmFsc2V9"/>
  <p:tag name="__MASTER" val="__part_0"/>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Kick Off"/>
  <p:tag name="OTLDATE" val="2018-05-10T23:59:00.0000000Z"/>
  <p:tag name="OTLPOSITIONONTASK" val="None"/>
  <p:tag name="OTLRELATEDTASKID" val="00000000-0000-0000-0000-000000000000"/>
  <p:tag name="OTLWEEKNUMBERINGFORMAT" val="WNFormat1"/>
  <p:tag name="OTLWEEKNUMBERINGISVISIBLE" val="False"/>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2"/>
  <p:tag name="OTLDATE" val="2018-07-21T23:59:00.0000000Z"/>
  <p:tag name="OTLPOSITIONONTASK" val="None"/>
  <p:tag name="OTLRELATEDTASKID" val="00000000-0000-0000-0000-000000000000"/>
  <p:tag name="OTLWEEKNUMBERINGFORMAT" val="WNFormat1"/>
  <p:tag name="OTLWEEKNUMBERINGISVISIBLE" val="False"/>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A"/>
  <p:tag name="OTLDATE" val="2018-08-12T23:59:00.0000000Z"/>
  <p:tag name="OTLPOSITIONONTASK" val="None"/>
  <p:tag name="OTLRELATEDTASKID" val="00000000-0000-0000-0000-000000000000"/>
  <p:tag name="OTLWEEKNUMBERINGFORMAT" val="WNFormat1"/>
  <p:tag name="OTLWEEKNUMBERINGISVISIBLE" val="False"/>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3"/>
  <p:tag name="OTLDATE" val="2018-09-20T23:59:00.0000000Z"/>
  <p:tag name="OTLPOSITIONONTASK" val="None"/>
  <p:tag name="OTLRELATEDTASKID" val="00000000-0000-0000-0000-000000000000"/>
  <p:tag name="OTLWEEKNUMBERINGFORMAT" val="WNFormat1"/>
  <p:tag name="OTLWEEKNUMBERINGISVISIBLE" val="False"/>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B"/>
  <p:tag name="OTLDATE" val="2018-12-20T23:59:00.0000000Z"/>
  <p:tag name="OTLPOSITIONONTASK" val="None"/>
  <p:tag name="OTLRELATEDTASKID" val="00000000-0000-0000-0000-000000000000"/>
  <p:tag name="OTLWEEKNUMBERINGFORMAT" val="WNFormat1"/>
  <p:tag name="OTLWEEKNUMBERINGISVISIBLE" val="False"/>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Sign Off"/>
  <p:tag name="OTLDATE" val="2019-01-30T23:59:00.0000000Z"/>
  <p:tag name="OTLPOSITIONONTASK" val="None"/>
  <p:tag name="OTLRELATEDTASKID" val="00000000-0000-0000-0000-000000000000"/>
  <p:tag name="OTLWEEKNUMBERINGFORMAT" val="WNFormat1"/>
  <p:tag name="OTLWEEKNUMBERINGISVISIBLE" val="False"/>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2"/>
  <p:tag name="OTLDATE" val="2018-07-21T23:59:00.0000000Z"/>
  <p:tag name="OTLPOSITIONONTASK" val="None"/>
  <p:tag name="OTLRELATEDTASKID" val="00000000-0000-0000-0000-000000000000"/>
  <p:tag name="OTLWEEKNUMBERINGFORMAT" val="WNFormat1"/>
  <p:tag name="OTLWEEKNUMBERINGISVISIBLE" val="False"/>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TIMEBANDCULTUREINFO" val="en-US"/>
  <p:tag name="OTLTIMEBANDQUICKPOSITION" val="Custom"/>
  <p:tag name="OTLTIMEBANDAUTODATERANGE" val="True"/>
  <p:tag name="OTLTIMEBANDSTARTDATE" val="2015-05-10T23:59:59.9990000Z"/>
  <p:tag name="OTLTIMEBANDENDDATE" val="2019-01-30T23:59:00.0000000"/>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MMM"/>
  <p:tag name="OTLTIMEBANDSCALETYPE" val="Months"/>
  <p:tag name="OTLTIMEBANDSHAPETYPE" val="RectangleTimeband"/>
  <p:tag name="OTLTIMEBANDSHAPEHEIGHT" val="30"/>
  <p:tag name="OTLMARKERSHAPE" val="OTL"/>
  <p:tag name="OTLTIMEBANDSHAPEPADDINGLEFT" val="0"/>
  <p:tag name="OTLTIMEBANDTHREEDEFFECTS" val="None"/>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17T23:59:00.0000000Z"/>
  <p:tag name="OTLPERCENTAGE" val="80"/>
  <p:tag name="OTLDURATIONFORMAT" val="day"/>
  <p:tag name="OTLSPACING" val="5"/>
  <p:tag name="OTLSHAPETHICKNESSTYPE" val="Custom"/>
  <p:tag name="OTLWEEKNUMBERINGFORMAT" val="WNFormat1"/>
  <p:tag name="OTLWEEKNUMBERINGISVISIBLE" val="False"/>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11-11T00:00:00.0000000Z"/>
  <p:tag name="OTLENDDATE" val="2018-12-11T23:59:00.0000000Z"/>
  <p:tag name="OTLDURATIONFORMAT" val="day"/>
  <p:tag name="OTLSPACING" val="5"/>
  <p:tag name="OTLSHAPETHICKNESSTYPE" val="Custom"/>
  <p:tag name="OTLWEEKNUMBERINGFORMAT" val="WNFormat1"/>
  <p:tag name="OTLWEEKNUMBERINGISVISIBLE" val="False"/>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3057</TotalTime>
  <Words>2296</Words>
  <Application>Microsoft Office PowerPoint</Application>
  <PresentationFormat>Widescreen</PresentationFormat>
  <Paragraphs>340</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venkatesh sunkara</cp:lastModifiedBy>
  <cp:revision>451</cp:revision>
  <dcterms:created xsi:type="dcterms:W3CDTF">2022-05-23T07:15:42Z</dcterms:created>
  <dcterms:modified xsi:type="dcterms:W3CDTF">2025-03-20T05:20:39Z</dcterms:modified>
</cp:coreProperties>
</file>